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&amp;ehk=aUg5UU6gDwwBmmYnWqO3gw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50"/>
  </p:notesMasterIdLst>
  <p:sldIdLst>
    <p:sldId id="256" r:id="rId2"/>
    <p:sldId id="257" r:id="rId3"/>
    <p:sldId id="259" r:id="rId4"/>
    <p:sldId id="258" r:id="rId5"/>
    <p:sldId id="260" r:id="rId6"/>
    <p:sldId id="302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3" r:id="rId20"/>
    <p:sldId id="304" r:id="rId21"/>
    <p:sldId id="274" r:id="rId22"/>
    <p:sldId id="275" r:id="rId23"/>
    <p:sldId id="305" r:id="rId24"/>
    <p:sldId id="306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27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660"/>
  </p:normalViewPr>
  <p:slideViewPr>
    <p:cSldViewPr>
      <p:cViewPr varScale="1">
        <p:scale>
          <a:sx n="41" d="100"/>
          <a:sy n="41" d="100"/>
        </p:scale>
        <p:origin x="6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jlwrite.wordpress.com/2012/10/04/lighting-matches/" TargetMode="External"/><Relationship Id="rId1" Type="http://schemas.openxmlformats.org/officeDocument/2006/relationships/image" Target="../media/image7.jpg&amp;ehk=aUg5UU6gDwwBmmYnWqO3gw&amp;r=0&amp;pid=OfficeInsert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jlwrite.wordpress.com/2012/10/04/lighting-matches/" TargetMode="External"/><Relationship Id="rId1" Type="http://schemas.openxmlformats.org/officeDocument/2006/relationships/image" Target="../media/image7.jpg&amp;ehk=aUg5UU6gDwwBmmYnWqO3gw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EC37F-3F1E-4F30-BE41-6EB8CE612851}" type="doc">
      <dgm:prSet loTypeId="urn:microsoft.com/office/officeart/2005/8/layout/default" loCatId="Inbo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8CA642-47FF-4FDF-8AC1-E8A67931FFB5}">
      <dgm:prSet/>
      <dgm:spPr/>
      <dgm:t>
        <a:bodyPr/>
        <a:lstStyle/>
        <a:p>
          <a:r>
            <a:rPr lang="en-AU"/>
            <a:t>Solid</a:t>
          </a:r>
          <a:endParaRPr lang="en-US"/>
        </a:p>
      </dgm:t>
    </dgm:pt>
    <dgm:pt modelId="{CE74192C-4644-469B-A8A4-35A6FE6158A9}" type="parTrans" cxnId="{A2BD720B-3411-4937-8D22-0E93CFC76226}">
      <dgm:prSet/>
      <dgm:spPr/>
      <dgm:t>
        <a:bodyPr/>
        <a:lstStyle/>
        <a:p>
          <a:endParaRPr lang="en-US"/>
        </a:p>
      </dgm:t>
    </dgm:pt>
    <dgm:pt modelId="{2122B727-1E37-4FFF-AC71-C4455A889947}" type="sibTrans" cxnId="{A2BD720B-3411-4937-8D22-0E93CFC76226}">
      <dgm:prSet/>
      <dgm:spPr/>
      <dgm:t>
        <a:bodyPr/>
        <a:lstStyle/>
        <a:p>
          <a:endParaRPr lang="en-US"/>
        </a:p>
      </dgm:t>
    </dgm:pt>
    <dgm:pt modelId="{D730AF47-77D9-47CF-92E7-704C32FC121A}">
      <dgm:prSet/>
      <dgm:spPr/>
      <dgm:t>
        <a:bodyPr/>
        <a:lstStyle/>
        <a:p>
          <a:r>
            <a:rPr lang="en-AU"/>
            <a:t>Liquid </a:t>
          </a:r>
          <a:endParaRPr lang="en-US"/>
        </a:p>
      </dgm:t>
    </dgm:pt>
    <dgm:pt modelId="{3CB9FB79-F182-45D3-98EA-7E098BCF62BF}" type="parTrans" cxnId="{0AD81790-C58B-42AB-844C-E282FF970FFB}">
      <dgm:prSet/>
      <dgm:spPr/>
      <dgm:t>
        <a:bodyPr/>
        <a:lstStyle/>
        <a:p>
          <a:endParaRPr lang="en-US"/>
        </a:p>
      </dgm:t>
    </dgm:pt>
    <dgm:pt modelId="{6AA8B506-0555-40A6-B256-D503B91307A1}" type="sibTrans" cxnId="{0AD81790-C58B-42AB-844C-E282FF970FFB}">
      <dgm:prSet/>
      <dgm:spPr/>
      <dgm:t>
        <a:bodyPr/>
        <a:lstStyle/>
        <a:p>
          <a:endParaRPr lang="en-US"/>
        </a:p>
      </dgm:t>
    </dgm:pt>
    <dgm:pt modelId="{F43D8377-510C-4D1F-BBA7-8BA3382E7B7B}">
      <dgm:prSet/>
      <dgm:spPr/>
      <dgm:t>
        <a:bodyPr/>
        <a:lstStyle/>
        <a:p>
          <a:r>
            <a:rPr lang="en-AU"/>
            <a:t>Gas</a:t>
          </a:r>
          <a:endParaRPr lang="en-US"/>
        </a:p>
      </dgm:t>
    </dgm:pt>
    <dgm:pt modelId="{6D0825CB-5BEF-4896-944A-996667C1F8C6}" type="parTrans" cxnId="{1C1DF57B-768C-48A6-AADE-CA8864658E53}">
      <dgm:prSet/>
      <dgm:spPr/>
      <dgm:t>
        <a:bodyPr/>
        <a:lstStyle/>
        <a:p>
          <a:endParaRPr lang="en-US"/>
        </a:p>
      </dgm:t>
    </dgm:pt>
    <dgm:pt modelId="{C7C6419F-01E2-40D2-95C8-49487682576C}" type="sibTrans" cxnId="{1C1DF57B-768C-48A6-AADE-CA8864658E53}">
      <dgm:prSet/>
      <dgm:spPr/>
      <dgm:t>
        <a:bodyPr/>
        <a:lstStyle/>
        <a:p>
          <a:endParaRPr lang="en-US"/>
        </a:p>
      </dgm:t>
    </dgm:pt>
    <dgm:pt modelId="{40091743-7F4B-4019-A71B-472B811D36E8}">
      <dgm:prSet/>
      <dgm:spPr/>
      <dgm:t>
        <a:bodyPr/>
        <a:lstStyle/>
        <a:p>
          <a:r>
            <a:rPr lang="en-US" dirty="0"/>
            <a:t>Twig Video</a:t>
          </a:r>
        </a:p>
      </dgm:t>
    </dgm:pt>
    <dgm:pt modelId="{67EFAA2C-7BB8-4956-9F7E-8A48560E648E}" type="parTrans" cxnId="{64F1C861-62BF-4B6A-BDA3-FC5CB8D2B3B8}">
      <dgm:prSet/>
      <dgm:spPr/>
      <dgm:t>
        <a:bodyPr/>
        <a:lstStyle/>
        <a:p>
          <a:endParaRPr lang="en-US"/>
        </a:p>
      </dgm:t>
    </dgm:pt>
    <dgm:pt modelId="{39F8206F-4EB7-44E5-8206-65540576BFA9}" type="sibTrans" cxnId="{64F1C861-62BF-4B6A-BDA3-FC5CB8D2B3B8}">
      <dgm:prSet/>
      <dgm:spPr/>
      <dgm:t>
        <a:bodyPr/>
        <a:lstStyle/>
        <a:p>
          <a:endParaRPr lang="en-US"/>
        </a:p>
      </dgm:t>
    </dgm:pt>
    <dgm:pt modelId="{A9F94109-FDAB-4269-A9AA-1ECA8CCF5BB9}" type="pres">
      <dgm:prSet presAssocID="{0CEEC37F-3F1E-4F30-BE41-6EB8CE612851}" presName="diagram" presStyleCnt="0">
        <dgm:presLayoutVars>
          <dgm:dir/>
          <dgm:resizeHandles val="exact"/>
        </dgm:presLayoutVars>
      </dgm:prSet>
      <dgm:spPr/>
    </dgm:pt>
    <dgm:pt modelId="{ABA3070C-A3B2-45FE-A25C-6F7E44C8DEDE}" type="pres">
      <dgm:prSet presAssocID="{B18CA642-47FF-4FDF-8AC1-E8A67931FFB5}" presName="node" presStyleLbl="node1" presStyleIdx="0" presStyleCnt="4">
        <dgm:presLayoutVars>
          <dgm:bulletEnabled val="1"/>
        </dgm:presLayoutVars>
      </dgm:prSet>
      <dgm:spPr/>
    </dgm:pt>
    <dgm:pt modelId="{EC323AA4-AFFC-48C3-9DCC-4C841705A331}" type="pres">
      <dgm:prSet presAssocID="{2122B727-1E37-4FFF-AC71-C4455A889947}" presName="sibTrans" presStyleCnt="0"/>
      <dgm:spPr/>
    </dgm:pt>
    <dgm:pt modelId="{8F4A7DD8-09D3-481A-A0F3-FE9ED2DFF525}" type="pres">
      <dgm:prSet presAssocID="{D730AF47-77D9-47CF-92E7-704C32FC121A}" presName="node" presStyleLbl="node1" presStyleIdx="1" presStyleCnt="4">
        <dgm:presLayoutVars>
          <dgm:bulletEnabled val="1"/>
        </dgm:presLayoutVars>
      </dgm:prSet>
      <dgm:spPr/>
    </dgm:pt>
    <dgm:pt modelId="{54787FD8-7F35-4C05-AE53-8BBE1E37FD24}" type="pres">
      <dgm:prSet presAssocID="{6AA8B506-0555-40A6-B256-D503B91307A1}" presName="sibTrans" presStyleCnt="0"/>
      <dgm:spPr/>
    </dgm:pt>
    <dgm:pt modelId="{67538708-168C-4414-8A8C-FBD0634F63A8}" type="pres">
      <dgm:prSet presAssocID="{F43D8377-510C-4D1F-BBA7-8BA3382E7B7B}" presName="node" presStyleLbl="node1" presStyleIdx="2" presStyleCnt="4">
        <dgm:presLayoutVars>
          <dgm:bulletEnabled val="1"/>
        </dgm:presLayoutVars>
      </dgm:prSet>
      <dgm:spPr/>
    </dgm:pt>
    <dgm:pt modelId="{25070AB8-2A48-424C-9DE8-754E42A9E3FB}" type="pres">
      <dgm:prSet presAssocID="{C7C6419F-01E2-40D2-95C8-49487682576C}" presName="sibTrans" presStyleCnt="0"/>
      <dgm:spPr/>
    </dgm:pt>
    <dgm:pt modelId="{50F13588-8139-45B7-8A5D-B6C2B07DDF6F}" type="pres">
      <dgm:prSet presAssocID="{40091743-7F4B-4019-A71B-472B811D36E8}" presName="node" presStyleLbl="node1" presStyleIdx="3" presStyleCnt="4">
        <dgm:presLayoutVars>
          <dgm:bulletEnabled val="1"/>
        </dgm:presLayoutVars>
      </dgm:prSet>
      <dgm:spPr/>
    </dgm:pt>
  </dgm:ptLst>
  <dgm:cxnLst>
    <dgm:cxn modelId="{A2BD720B-3411-4937-8D22-0E93CFC76226}" srcId="{0CEEC37F-3F1E-4F30-BE41-6EB8CE612851}" destId="{B18CA642-47FF-4FDF-8AC1-E8A67931FFB5}" srcOrd="0" destOrd="0" parTransId="{CE74192C-4644-469B-A8A4-35A6FE6158A9}" sibTransId="{2122B727-1E37-4FFF-AC71-C4455A889947}"/>
    <dgm:cxn modelId="{4FE5291C-0E1B-48AD-AF94-91C951F65EB0}" type="presOf" srcId="{B18CA642-47FF-4FDF-8AC1-E8A67931FFB5}" destId="{ABA3070C-A3B2-45FE-A25C-6F7E44C8DEDE}" srcOrd="0" destOrd="0" presId="urn:microsoft.com/office/officeart/2005/8/layout/default"/>
    <dgm:cxn modelId="{64F1C861-62BF-4B6A-BDA3-FC5CB8D2B3B8}" srcId="{0CEEC37F-3F1E-4F30-BE41-6EB8CE612851}" destId="{40091743-7F4B-4019-A71B-472B811D36E8}" srcOrd="3" destOrd="0" parTransId="{67EFAA2C-7BB8-4956-9F7E-8A48560E648E}" sibTransId="{39F8206F-4EB7-44E5-8206-65540576BFA9}"/>
    <dgm:cxn modelId="{01F31543-E2DF-4F77-B463-ADAF6AADF4E3}" type="presOf" srcId="{40091743-7F4B-4019-A71B-472B811D36E8}" destId="{50F13588-8139-45B7-8A5D-B6C2B07DDF6F}" srcOrd="0" destOrd="0" presId="urn:microsoft.com/office/officeart/2005/8/layout/default"/>
    <dgm:cxn modelId="{77C5667B-E5F4-45DE-A6D0-31DC7BA9082E}" type="presOf" srcId="{F43D8377-510C-4D1F-BBA7-8BA3382E7B7B}" destId="{67538708-168C-4414-8A8C-FBD0634F63A8}" srcOrd="0" destOrd="0" presId="urn:microsoft.com/office/officeart/2005/8/layout/default"/>
    <dgm:cxn modelId="{1C1DF57B-768C-48A6-AADE-CA8864658E53}" srcId="{0CEEC37F-3F1E-4F30-BE41-6EB8CE612851}" destId="{F43D8377-510C-4D1F-BBA7-8BA3382E7B7B}" srcOrd="2" destOrd="0" parTransId="{6D0825CB-5BEF-4896-944A-996667C1F8C6}" sibTransId="{C7C6419F-01E2-40D2-95C8-49487682576C}"/>
    <dgm:cxn modelId="{0AD81790-C58B-42AB-844C-E282FF970FFB}" srcId="{0CEEC37F-3F1E-4F30-BE41-6EB8CE612851}" destId="{D730AF47-77D9-47CF-92E7-704C32FC121A}" srcOrd="1" destOrd="0" parTransId="{3CB9FB79-F182-45D3-98EA-7E098BCF62BF}" sibTransId="{6AA8B506-0555-40A6-B256-D503B91307A1}"/>
    <dgm:cxn modelId="{21D06A96-6C23-48E7-96B2-969831B2E28C}" type="presOf" srcId="{0CEEC37F-3F1E-4F30-BE41-6EB8CE612851}" destId="{A9F94109-FDAB-4269-A9AA-1ECA8CCF5BB9}" srcOrd="0" destOrd="0" presId="urn:microsoft.com/office/officeart/2005/8/layout/default"/>
    <dgm:cxn modelId="{635E97DD-EDFF-452A-A6DD-F8DC53378C74}" type="presOf" srcId="{D730AF47-77D9-47CF-92E7-704C32FC121A}" destId="{8F4A7DD8-09D3-481A-A0F3-FE9ED2DFF525}" srcOrd="0" destOrd="0" presId="urn:microsoft.com/office/officeart/2005/8/layout/default"/>
    <dgm:cxn modelId="{83FE5FC2-4FFA-4984-A549-C1900F00BA74}" type="presParOf" srcId="{A9F94109-FDAB-4269-A9AA-1ECA8CCF5BB9}" destId="{ABA3070C-A3B2-45FE-A25C-6F7E44C8DEDE}" srcOrd="0" destOrd="0" presId="urn:microsoft.com/office/officeart/2005/8/layout/default"/>
    <dgm:cxn modelId="{3AA56EF7-1A64-4C3F-B439-CC59187FCFE9}" type="presParOf" srcId="{A9F94109-FDAB-4269-A9AA-1ECA8CCF5BB9}" destId="{EC323AA4-AFFC-48C3-9DCC-4C841705A331}" srcOrd="1" destOrd="0" presId="urn:microsoft.com/office/officeart/2005/8/layout/default"/>
    <dgm:cxn modelId="{51A3C188-C7E4-4B0F-B77A-CD492560E2C6}" type="presParOf" srcId="{A9F94109-FDAB-4269-A9AA-1ECA8CCF5BB9}" destId="{8F4A7DD8-09D3-481A-A0F3-FE9ED2DFF525}" srcOrd="2" destOrd="0" presId="urn:microsoft.com/office/officeart/2005/8/layout/default"/>
    <dgm:cxn modelId="{C00A2862-122C-4B02-823B-8E8BB5991BFD}" type="presParOf" srcId="{A9F94109-FDAB-4269-A9AA-1ECA8CCF5BB9}" destId="{54787FD8-7F35-4C05-AE53-8BBE1E37FD24}" srcOrd="3" destOrd="0" presId="urn:microsoft.com/office/officeart/2005/8/layout/default"/>
    <dgm:cxn modelId="{AA5ECE51-2B82-46A1-8B0B-1B466C4720C2}" type="presParOf" srcId="{A9F94109-FDAB-4269-A9AA-1ECA8CCF5BB9}" destId="{67538708-168C-4414-8A8C-FBD0634F63A8}" srcOrd="4" destOrd="0" presId="urn:microsoft.com/office/officeart/2005/8/layout/default"/>
    <dgm:cxn modelId="{3DC08886-FCE1-44D6-8541-8C672E4B0F20}" type="presParOf" srcId="{A9F94109-FDAB-4269-A9AA-1ECA8CCF5BB9}" destId="{25070AB8-2A48-424C-9DE8-754E42A9E3FB}" srcOrd="5" destOrd="0" presId="urn:microsoft.com/office/officeart/2005/8/layout/default"/>
    <dgm:cxn modelId="{8F1BCC76-732B-4AD4-B051-808E52037D8C}" type="presParOf" srcId="{A9F94109-FDAB-4269-A9AA-1ECA8CCF5BB9}" destId="{50F13588-8139-45B7-8A5D-B6C2B07DDF6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93F47-724D-423F-AAF1-D2C05FBCB78A}" type="doc">
      <dgm:prSet loTypeId="urn:microsoft.com/office/officeart/2005/8/layout/hierarchy2" loCatId="Inbo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CEAA0F-925B-4404-9883-4ED1BD128CF2}">
      <dgm:prSet/>
      <dgm:spPr/>
      <dgm:t>
        <a:bodyPr/>
        <a:lstStyle/>
        <a:p>
          <a:r>
            <a:rPr lang="en-AU" dirty="0"/>
            <a:t>If a state of matter </a:t>
          </a:r>
          <a:r>
            <a:rPr lang="en-AU" dirty="0">
              <a:solidFill>
                <a:srgbClr val="FF0000"/>
              </a:solidFill>
            </a:rPr>
            <a:t>increases</a:t>
          </a:r>
          <a:r>
            <a:rPr lang="en-AU" dirty="0"/>
            <a:t> a lot in temperature it will change it’s state.</a:t>
          </a:r>
          <a:endParaRPr lang="en-US" dirty="0"/>
        </a:p>
      </dgm:t>
    </dgm:pt>
    <dgm:pt modelId="{30A9A4D1-A049-4995-97CA-A56CE370884A}" type="parTrans" cxnId="{B74DBE49-51B5-4F82-9299-AEB5A4179093}">
      <dgm:prSet/>
      <dgm:spPr/>
      <dgm:t>
        <a:bodyPr/>
        <a:lstStyle/>
        <a:p>
          <a:endParaRPr lang="en-US"/>
        </a:p>
      </dgm:t>
    </dgm:pt>
    <dgm:pt modelId="{2F872074-5885-42DB-9DA6-CFF82B8B149E}" type="sibTrans" cxnId="{B74DBE49-51B5-4F82-9299-AEB5A4179093}">
      <dgm:prSet/>
      <dgm:spPr/>
      <dgm:t>
        <a:bodyPr/>
        <a:lstStyle/>
        <a:p>
          <a:endParaRPr lang="en-US"/>
        </a:p>
      </dgm:t>
    </dgm:pt>
    <dgm:pt modelId="{1C20A07B-FADA-4C29-BC15-2827483E1875}">
      <dgm:prSet/>
      <dgm:spPr/>
      <dgm:t>
        <a:bodyPr/>
        <a:lstStyle/>
        <a:p>
          <a:r>
            <a:rPr lang="en-AU" dirty="0"/>
            <a:t>If a state of matter </a:t>
          </a:r>
          <a:r>
            <a:rPr lang="en-AU" dirty="0">
              <a:solidFill>
                <a:srgbClr val="FF0000"/>
              </a:solidFill>
            </a:rPr>
            <a:t>decreases</a:t>
          </a:r>
          <a:r>
            <a:rPr lang="en-AU" dirty="0"/>
            <a:t> a lot in temperature it will change it’s state.</a:t>
          </a:r>
          <a:endParaRPr lang="en-US" dirty="0"/>
        </a:p>
      </dgm:t>
    </dgm:pt>
    <dgm:pt modelId="{4C499BDA-FAE9-4255-8B40-B80623DCC0FA}" type="parTrans" cxnId="{0B677351-62A5-4714-BF3C-885DFACA9CFE}">
      <dgm:prSet/>
      <dgm:spPr/>
      <dgm:t>
        <a:bodyPr/>
        <a:lstStyle/>
        <a:p>
          <a:endParaRPr lang="en-US"/>
        </a:p>
      </dgm:t>
    </dgm:pt>
    <dgm:pt modelId="{0B13DC99-06D4-4D9D-887A-2EA3BF38471D}" type="sibTrans" cxnId="{0B677351-62A5-4714-BF3C-885DFACA9CFE}">
      <dgm:prSet/>
      <dgm:spPr/>
      <dgm:t>
        <a:bodyPr/>
        <a:lstStyle/>
        <a:p>
          <a:endParaRPr lang="en-US"/>
        </a:p>
      </dgm:t>
    </dgm:pt>
    <dgm:pt modelId="{45E45BE3-9687-4AD1-9C53-40411BAC9EC8}" type="pres">
      <dgm:prSet presAssocID="{E3693F47-724D-423F-AAF1-D2C05FBCB7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EB78E7-1065-459C-A31E-2C6F18CDC874}" type="pres">
      <dgm:prSet presAssocID="{0ACEAA0F-925B-4404-9883-4ED1BD128CF2}" presName="root1" presStyleCnt="0"/>
      <dgm:spPr/>
    </dgm:pt>
    <dgm:pt modelId="{95A399F2-2A18-4705-9EBE-6368DB792ADC}" type="pres">
      <dgm:prSet presAssocID="{0ACEAA0F-925B-4404-9883-4ED1BD128CF2}" presName="LevelOneTextNode" presStyleLbl="node0" presStyleIdx="0" presStyleCnt="2" custScaleX="107391">
        <dgm:presLayoutVars>
          <dgm:chPref val="3"/>
        </dgm:presLayoutVars>
      </dgm:prSet>
      <dgm:spPr/>
    </dgm:pt>
    <dgm:pt modelId="{F65E7EA7-5BB8-46DF-93D0-2837052C9B07}" type="pres">
      <dgm:prSet presAssocID="{0ACEAA0F-925B-4404-9883-4ED1BD128CF2}" presName="level2hierChild" presStyleCnt="0"/>
      <dgm:spPr/>
    </dgm:pt>
    <dgm:pt modelId="{219CAB88-2D47-4967-AEF2-C313FC440CE0}" type="pres">
      <dgm:prSet presAssocID="{1C20A07B-FADA-4C29-BC15-2827483E1875}" presName="root1" presStyleCnt="0"/>
      <dgm:spPr/>
    </dgm:pt>
    <dgm:pt modelId="{289420AC-DD09-4ECC-9FE8-CC67AD47A712}" type="pres">
      <dgm:prSet presAssocID="{1C20A07B-FADA-4C29-BC15-2827483E1875}" presName="LevelOneTextNode" presStyleLbl="node0" presStyleIdx="1" presStyleCnt="2">
        <dgm:presLayoutVars>
          <dgm:chPref val="3"/>
        </dgm:presLayoutVars>
      </dgm:prSet>
      <dgm:spPr/>
    </dgm:pt>
    <dgm:pt modelId="{5A98D832-DF5B-454B-A068-55E6078B3616}" type="pres">
      <dgm:prSet presAssocID="{1C20A07B-FADA-4C29-BC15-2827483E1875}" presName="level2hierChild" presStyleCnt="0"/>
      <dgm:spPr/>
    </dgm:pt>
  </dgm:ptLst>
  <dgm:cxnLst>
    <dgm:cxn modelId="{40441A1D-8B69-4BCC-8758-5906B53B7555}" type="presOf" srcId="{1C20A07B-FADA-4C29-BC15-2827483E1875}" destId="{289420AC-DD09-4ECC-9FE8-CC67AD47A712}" srcOrd="0" destOrd="0" presId="urn:microsoft.com/office/officeart/2005/8/layout/hierarchy2"/>
    <dgm:cxn modelId="{B74DBE49-51B5-4F82-9299-AEB5A4179093}" srcId="{E3693F47-724D-423F-AAF1-D2C05FBCB78A}" destId="{0ACEAA0F-925B-4404-9883-4ED1BD128CF2}" srcOrd="0" destOrd="0" parTransId="{30A9A4D1-A049-4995-97CA-A56CE370884A}" sibTransId="{2F872074-5885-42DB-9DA6-CFF82B8B149E}"/>
    <dgm:cxn modelId="{0B677351-62A5-4714-BF3C-885DFACA9CFE}" srcId="{E3693F47-724D-423F-AAF1-D2C05FBCB78A}" destId="{1C20A07B-FADA-4C29-BC15-2827483E1875}" srcOrd="1" destOrd="0" parTransId="{4C499BDA-FAE9-4255-8B40-B80623DCC0FA}" sibTransId="{0B13DC99-06D4-4D9D-887A-2EA3BF38471D}"/>
    <dgm:cxn modelId="{686710CB-A72D-478B-803C-D4D3CCA12613}" type="presOf" srcId="{0ACEAA0F-925B-4404-9883-4ED1BD128CF2}" destId="{95A399F2-2A18-4705-9EBE-6368DB792ADC}" srcOrd="0" destOrd="0" presId="urn:microsoft.com/office/officeart/2005/8/layout/hierarchy2"/>
    <dgm:cxn modelId="{67C16FE2-D2F7-4CF2-9943-469B2DFB9654}" type="presOf" srcId="{E3693F47-724D-423F-AAF1-D2C05FBCB78A}" destId="{45E45BE3-9687-4AD1-9C53-40411BAC9EC8}" srcOrd="0" destOrd="0" presId="urn:microsoft.com/office/officeart/2005/8/layout/hierarchy2"/>
    <dgm:cxn modelId="{69CEC4D0-3C50-4B2C-9C73-BCD2BFFA3BBC}" type="presParOf" srcId="{45E45BE3-9687-4AD1-9C53-40411BAC9EC8}" destId="{7FEB78E7-1065-459C-A31E-2C6F18CDC874}" srcOrd="0" destOrd="0" presId="urn:microsoft.com/office/officeart/2005/8/layout/hierarchy2"/>
    <dgm:cxn modelId="{BBA7B8F0-8778-42E5-9436-8D1CDE9E3238}" type="presParOf" srcId="{7FEB78E7-1065-459C-A31E-2C6F18CDC874}" destId="{95A399F2-2A18-4705-9EBE-6368DB792ADC}" srcOrd="0" destOrd="0" presId="urn:microsoft.com/office/officeart/2005/8/layout/hierarchy2"/>
    <dgm:cxn modelId="{FD6177E5-E5B6-4B2E-A73B-DC91372DF8FF}" type="presParOf" srcId="{7FEB78E7-1065-459C-A31E-2C6F18CDC874}" destId="{F65E7EA7-5BB8-46DF-93D0-2837052C9B07}" srcOrd="1" destOrd="0" presId="urn:microsoft.com/office/officeart/2005/8/layout/hierarchy2"/>
    <dgm:cxn modelId="{39EC7ACE-BF55-4469-8DBB-79E591F9DB00}" type="presParOf" srcId="{45E45BE3-9687-4AD1-9C53-40411BAC9EC8}" destId="{219CAB88-2D47-4967-AEF2-C313FC440CE0}" srcOrd="1" destOrd="0" presId="urn:microsoft.com/office/officeart/2005/8/layout/hierarchy2"/>
    <dgm:cxn modelId="{E4AB36A1-E77C-427A-AAF1-1E8442E7A386}" type="presParOf" srcId="{219CAB88-2D47-4967-AEF2-C313FC440CE0}" destId="{289420AC-DD09-4ECC-9FE8-CC67AD47A712}" srcOrd="0" destOrd="0" presId="urn:microsoft.com/office/officeart/2005/8/layout/hierarchy2"/>
    <dgm:cxn modelId="{66BA45D9-B2F1-4448-9916-2CB788DE9DE2}" type="presParOf" srcId="{219CAB88-2D47-4967-AEF2-C313FC440CE0}" destId="{5A98D832-DF5B-454B-A068-55E6078B36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01E16-5B52-49D3-83A8-D837B5487238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2344EE-ED70-4BD7-A4CF-81CEE1A27824}">
      <dgm:prSet custT="1"/>
      <dgm:spPr/>
      <dgm:t>
        <a:bodyPr/>
        <a:lstStyle/>
        <a:p>
          <a:r>
            <a:rPr lang="en-AU" sz="2400" dirty="0"/>
            <a:t>Dissolving is when a solid is mixed with a liquid forming a solution. The solid often disappears as it spreads evenly throughout the solution.</a:t>
          </a:r>
          <a:endParaRPr lang="en-US" sz="2400" dirty="0"/>
        </a:p>
      </dgm:t>
    </dgm:pt>
    <dgm:pt modelId="{1FAC9326-C374-47F0-9AAA-9DA2C5E4DF00}" type="parTrans" cxnId="{EF8F3F58-CCFA-4805-8BFB-327075CB1093}">
      <dgm:prSet/>
      <dgm:spPr/>
      <dgm:t>
        <a:bodyPr/>
        <a:lstStyle/>
        <a:p>
          <a:endParaRPr lang="en-US"/>
        </a:p>
      </dgm:t>
    </dgm:pt>
    <dgm:pt modelId="{5AD1C932-5AC2-41A3-940D-EB6E2E98795A}" type="sibTrans" cxnId="{EF8F3F58-CCFA-4805-8BFB-327075CB1093}">
      <dgm:prSet phldrT="1" phldr="0"/>
      <dgm:spPr/>
      <dgm:t>
        <a:bodyPr/>
        <a:lstStyle/>
        <a:p>
          <a:endParaRPr lang="en-US"/>
        </a:p>
      </dgm:t>
    </dgm:pt>
    <dgm:pt modelId="{C5BD1294-9C45-499F-B313-EFF6C05B9E0F}">
      <dgm:prSet custT="1"/>
      <dgm:spPr/>
      <dgm:t>
        <a:bodyPr/>
        <a:lstStyle/>
        <a:p>
          <a:r>
            <a:rPr lang="en-AU" sz="2400" dirty="0"/>
            <a:t>A good example of this in everyday life is salt water. If we were to boil the water away, there would be salt left behind.</a:t>
          </a:r>
          <a:endParaRPr lang="en-US" sz="2400" dirty="0"/>
        </a:p>
      </dgm:t>
    </dgm:pt>
    <dgm:pt modelId="{BD9FB118-A1C4-4391-A7B9-A9CB294C48E2}" type="parTrans" cxnId="{C07F8422-7C2B-4718-BFD8-445DE28ECD3C}">
      <dgm:prSet/>
      <dgm:spPr/>
      <dgm:t>
        <a:bodyPr/>
        <a:lstStyle/>
        <a:p>
          <a:endParaRPr lang="en-US"/>
        </a:p>
      </dgm:t>
    </dgm:pt>
    <dgm:pt modelId="{5027584C-DC52-4E28-BF98-34DA19C33244}" type="sibTrans" cxnId="{C07F8422-7C2B-4718-BFD8-445DE28ECD3C}">
      <dgm:prSet phldrT="2" phldr="0"/>
      <dgm:spPr/>
      <dgm:t>
        <a:bodyPr/>
        <a:lstStyle/>
        <a:p>
          <a:endParaRPr lang="en-US"/>
        </a:p>
      </dgm:t>
    </dgm:pt>
    <dgm:pt modelId="{2DD7D7E9-6D34-4561-A6C9-1B52A099382F}">
      <dgm:prSet custT="1"/>
      <dgm:spPr/>
      <dgm:t>
        <a:bodyPr/>
        <a:lstStyle/>
        <a:p>
          <a:r>
            <a:rPr lang="en-AU" sz="2400" dirty="0"/>
            <a:t>It’s important to remember that the solute and solvent are not forming a new substance. They are just mixed together, just like the M&amp;Ms.</a:t>
          </a:r>
          <a:endParaRPr lang="en-US" sz="2400" dirty="0"/>
        </a:p>
      </dgm:t>
    </dgm:pt>
    <dgm:pt modelId="{AFF618D0-AC40-416A-8F8A-C240DE13973D}" type="parTrans" cxnId="{64A16942-FE8C-4875-AAD0-D7DCAB8BC64D}">
      <dgm:prSet/>
      <dgm:spPr/>
      <dgm:t>
        <a:bodyPr/>
        <a:lstStyle/>
        <a:p>
          <a:endParaRPr lang="en-US"/>
        </a:p>
      </dgm:t>
    </dgm:pt>
    <dgm:pt modelId="{10C0DE8D-332D-4FFB-AFCF-505CA6390ED9}" type="sibTrans" cxnId="{64A16942-FE8C-4875-AAD0-D7DCAB8BC64D}">
      <dgm:prSet phldrT="4" phldr="0"/>
      <dgm:spPr/>
      <dgm:t>
        <a:bodyPr/>
        <a:lstStyle/>
        <a:p>
          <a:endParaRPr lang="en-US"/>
        </a:p>
      </dgm:t>
    </dgm:pt>
    <dgm:pt modelId="{FE22477E-87A7-44ED-9D2A-25B0A734FDCC}">
      <dgm:prSet custT="1"/>
      <dgm:spPr/>
      <dgm:t>
        <a:bodyPr/>
        <a:lstStyle/>
        <a:p>
          <a:r>
            <a:rPr lang="en-AU" sz="1600" dirty="0">
              <a:solidFill>
                <a:srgbClr val="FF0000"/>
              </a:solidFill>
            </a:rPr>
            <a:t>Solute</a:t>
          </a:r>
          <a:r>
            <a:rPr lang="en-AU" sz="1600" dirty="0"/>
            <a:t> – is the solid.</a:t>
          </a:r>
          <a:endParaRPr lang="en-US" sz="1600" dirty="0"/>
        </a:p>
      </dgm:t>
    </dgm:pt>
    <dgm:pt modelId="{4CBE0E22-6743-4B99-8096-D2389CADD568}" type="parTrans" cxnId="{EB0A63E0-4B46-4FCC-87CE-0CF2DEE5AD9E}">
      <dgm:prSet/>
      <dgm:spPr/>
      <dgm:t>
        <a:bodyPr/>
        <a:lstStyle/>
        <a:p>
          <a:endParaRPr lang="en-US"/>
        </a:p>
      </dgm:t>
    </dgm:pt>
    <dgm:pt modelId="{31F576C4-E644-409F-8090-1DD2323600CF}" type="sibTrans" cxnId="{EB0A63E0-4B46-4FCC-87CE-0CF2DEE5AD9E}">
      <dgm:prSet/>
      <dgm:spPr/>
      <dgm:t>
        <a:bodyPr/>
        <a:lstStyle/>
        <a:p>
          <a:endParaRPr lang="en-US"/>
        </a:p>
      </dgm:t>
    </dgm:pt>
    <dgm:pt modelId="{61B3CCE2-6FC9-4B34-A38B-984A663D0D2B}">
      <dgm:prSet custT="1"/>
      <dgm:spPr/>
      <dgm:t>
        <a:bodyPr/>
        <a:lstStyle/>
        <a:p>
          <a:r>
            <a:rPr lang="en-AU" sz="1600" dirty="0">
              <a:solidFill>
                <a:srgbClr val="FF0000"/>
              </a:solidFill>
            </a:rPr>
            <a:t>Solvent</a:t>
          </a:r>
          <a:r>
            <a:rPr lang="en-AU" sz="1600" dirty="0"/>
            <a:t> – is the liquid.</a:t>
          </a:r>
          <a:endParaRPr lang="en-US" sz="1600" dirty="0"/>
        </a:p>
      </dgm:t>
    </dgm:pt>
    <dgm:pt modelId="{6BCCBAD0-CCFF-49BE-8EC0-8EB389FD6C73}" type="parTrans" cxnId="{D1C3035B-3C86-4E46-B59A-B367EA811625}">
      <dgm:prSet/>
      <dgm:spPr/>
      <dgm:t>
        <a:bodyPr/>
        <a:lstStyle/>
        <a:p>
          <a:endParaRPr lang="en-US"/>
        </a:p>
      </dgm:t>
    </dgm:pt>
    <dgm:pt modelId="{39D258E2-A16B-4E9B-89D2-97474DC91504}" type="sibTrans" cxnId="{D1C3035B-3C86-4E46-B59A-B367EA811625}">
      <dgm:prSet/>
      <dgm:spPr/>
      <dgm:t>
        <a:bodyPr/>
        <a:lstStyle/>
        <a:p>
          <a:endParaRPr lang="en-US"/>
        </a:p>
      </dgm:t>
    </dgm:pt>
    <dgm:pt modelId="{909A7D1A-A47C-4245-90D1-29A4D8614738}" type="pres">
      <dgm:prSet presAssocID="{F3001E16-5B52-49D3-83A8-D837B5487238}" presName="Name0" presStyleCnt="0">
        <dgm:presLayoutVars>
          <dgm:dir/>
          <dgm:resizeHandles val="exact"/>
        </dgm:presLayoutVars>
      </dgm:prSet>
      <dgm:spPr/>
    </dgm:pt>
    <dgm:pt modelId="{D4B1079B-FB71-42F4-A1DD-C14BB1554F25}" type="pres">
      <dgm:prSet presAssocID="{6C2344EE-ED70-4BD7-A4CF-81CEE1A27824}" presName="node" presStyleLbl="node1" presStyleIdx="0" presStyleCnt="5">
        <dgm:presLayoutVars>
          <dgm:bulletEnabled val="1"/>
        </dgm:presLayoutVars>
      </dgm:prSet>
      <dgm:spPr/>
    </dgm:pt>
    <dgm:pt modelId="{2145CAD2-01C1-4059-9744-D9FA3F098177}" type="pres">
      <dgm:prSet presAssocID="{5AD1C932-5AC2-41A3-940D-EB6E2E98795A}" presName="sibTransSpacerBeforeConnector" presStyleCnt="0"/>
      <dgm:spPr/>
    </dgm:pt>
    <dgm:pt modelId="{03061A50-1B2A-4373-A46B-9D4C9D9EF3CE}" type="pres">
      <dgm:prSet presAssocID="{5AD1C932-5AC2-41A3-940D-EB6E2E98795A}" presName="sibTrans" presStyleLbl="node1" presStyleIdx="1" presStyleCnt="5"/>
      <dgm:spPr/>
    </dgm:pt>
    <dgm:pt modelId="{4FD45396-8D41-439D-A22D-6F2AFC4A26F2}" type="pres">
      <dgm:prSet presAssocID="{5AD1C932-5AC2-41A3-940D-EB6E2E98795A}" presName="sibTransSpacerAfterConnector" presStyleCnt="0"/>
      <dgm:spPr/>
    </dgm:pt>
    <dgm:pt modelId="{7FAABAC2-B097-48C0-8B80-56B11109C9A8}" type="pres">
      <dgm:prSet presAssocID="{C5BD1294-9C45-499F-B313-EFF6C05B9E0F}" presName="node" presStyleLbl="node1" presStyleIdx="2" presStyleCnt="5">
        <dgm:presLayoutVars>
          <dgm:bulletEnabled val="1"/>
        </dgm:presLayoutVars>
      </dgm:prSet>
      <dgm:spPr/>
    </dgm:pt>
    <dgm:pt modelId="{62B4B300-C946-438F-BF10-248A1FF5CB42}" type="pres">
      <dgm:prSet presAssocID="{5027584C-DC52-4E28-BF98-34DA19C33244}" presName="sibTransSpacerBeforeConnector" presStyleCnt="0"/>
      <dgm:spPr/>
    </dgm:pt>
    <dgm:pt modelId="{15164018-D92D-41BD-8705-3408283BF949}" type="pres">
      <dgm:prSet presAssocID="{5027584C-DC52-4E28-BF98-34DA19C33244}" presName="sibTrans" presStyleLbl="node1" presStyleIdx="3" presStyleCnt="5"/>
      <dgm:spPr/>
    </dgm:pt>
    <dgm:pt modelId="{C9403341-4ABE-4CB2-B2EF-DB1F9C61952B}" type="pres">
      <dgm:prSet presAssocID="{5027584C-DC52-4E28-BF98-34DA19C33244}" presName="sibTransSpacerAfterConnector" presStyleCnt="0"/>
      <dgm:spPr/>
    </dgm:pt>
    <dgm:pt modelId="{0DB51FDE-70C9-45BA-B6C4-DD0671ECEFC4}" type="pres">
      <dgm:prSet presAssocID="{2DD7D7E9-6D34-4561-A6C9-1B52A099382F}" presName="node" presStyleLbl="node1" presStyleIdx="4" presStyleCnt="5">
        <dgm:presLayoutVars>
          <dgm:bulletEnabled val="1"/>
        </dgm:presLayoutVars>
      </dgm:prSet>
      <dgm:spPr/>
    </dgm:pt>
  </dgm:ptLst>
  <dgm:cxnLst>
    <dgm:cxn modelId="{C35B6B08-729C-4D5D-B4AF-BA521AE56E66}" type="presOf" srcId="{61B3CCE2-6FC9-4B34-A38B-984A663D0D2B}" destId="{0DB51FDE-70C9-45BA-B6C4-DD0671ECEFC4}" srcOrd="0" destOrd="2" presId="urn:microsoft.com/office/officeart/2016/7/layout/BasicProcessNew"/>
    <dgm:cxn modelId="{B72BE61C-13F5-44AA-9B59-A377D0E4E0C2}" type="presOf" srcId="{5027584C-DC52-4E28-BF98-34DA19C33244}" destId="{15164018-D92D-41BD-8705-3408283BF949}" srcOrd="0" destOrd="0" presId="urn:microsoft.com/office/officeart/2016/7/layout/BasicProcessNew"/>
    <dgm:cxn modelId="{C07F8422-7C2B-4718-BFD8-445DE28ECD3C}" srcId="{F3001E16-5B52-49D3-83A8-D837B5487238}" destId="{C5BD1294-9C45-499F-B313-EFF6C05B9E0F}" srcOrd="1" destOrd="0" parTransId="{BD9FB118-A1C4-4391-A7B9-A9CB294C48E2}" sibTransId="{5027584C-DC52-4E28-BF98-34DA19C33244}"/>
    <dgm:cxn modelId="{15F64626-7EE1-4438-9F84-10E5CE181187}" type="presOf" srcId="{5AD1C932-5AC2-41A3-940D-EB6E2E98795A}" destId="{03061A50-1B2A-4373-A46B-9D4C9D9EF3CE}" srcOrd="0" destOrd="0" presId="urn:microsoft.com/office/officeart/2016/7/layout/BasicProcessNew"/>
    <dgm:cxn modelId="{8770473B-C2AC-4C13-904C-05F27D3B5694}" type="presOf" srcId="{6C2344EE-ED70-4BD7-A4CF-81CEE1A27824}" destId="{D4B1079B-FB71-42F4-A1DD-C14BB1554F25}" srcOrd="0" destOrd="0" presId="urn:microsoft.com/office/officeart/2016/7/layout/BasicProcessNew"/>
    <dgm:cxn modelId="{D1C3035B-3C86-4E46-B59A-B367EA811625}" srcId="{2DD7D7E9-6D34-4561-A6C9-1B52A099382F}" destId="{61B3CCE2-6FC9-4B34-A38B-984A663D0D2B}" srcOrd="1" destOrd="0" parTransId="{6BCCBAD0-CCFF-49BE-8EC0-8EB389FD6C73}" sibTransId="{39D258E2-A16B-4E9B-89D2-97474DC91504}"/>
    <dgm:cxn modelId="{64A16942-FE8C-4875-AAD0-D7DCAB8BC64D}" srcId="{F3001E16-5B52-49D3-83A8-D837B5487238}" destId="{2DD7D7E9-6D34-4561-A6C9-1B52A099382F}" srcOrd="2" destOrd="0" parTransId="{AFF618D0-AC40-416A-8F8A-C240DE13973D}" sibTransId="{10C0DE8D-332D-4FFB-AFCF-505CA6390ED9}"/>
    <dgm:cxn modelId="{81951947-A1A7-4981-BEB4-BA5C3F9FBB3E}" type="presOf" srcId="{F3001E16-5B52-49D3-83A8-D837B5487238}" destId="{909A7D1A-A47C-4245-90D1-29A4D8614738}" srcOrd="0" destOrd="0" presId="urn:microsoft.com/office/officeart/2016/7/layout/BasicProcessNew"/>
    <dgm:cxn modelId="{B2B19F6D-C2F8-4FEC-B91C-422251245B30}" type="presOf" srcId="{FE22477E-87A7-44ED-9D2A-25B0A734FDCC}" destId="{0DB51FDE-70C9-45BA-B6C4-DD0671ECEFC4}" srcOrd="0" destOrd="1" presId="urn:microsoft.com/office/officeart/2016/7/layout/BasicProcessNew"/>
    <dgm:cxn modelId="{5313DE72-13CC-4FEA-A524-A340A06F9D73}" type="presOf" srcId="{2DD7D7E9-6D34-4561-A6C9-1B52A099382F}" destId="{0DB51FDE-70C9-45BA-B6C4-DD0671ECEFC4}" srcOrd="0" destOrd="0" presId="urn:microsoft.com/office/officeart/2016/7/layout/BasicProcessNew"/>
    <dgm:cxn modelId="{EF8F3F58-CCFA-4805-8BFB-327075CB1093}" srcId="{F3001E16-5B52-49D3-83A8-D837B5487238}" destId="{6C2344EE-ED70-4BD7-A4CF-81CEE1A27824}" srcOrd="0" destOrd="0" parTransId="{1FAC9326-C374-47F0-9AAA-9DA2C5E4DF00}" sibTransId="{5AD1C932-5AC2-41A3-940D-EB6E2E98795A}"/>
    <dgm:cxn modelId="{E342819F-D2FA-4492-81CA-5DC1BC0B4A4E}" type="presOf" srcId="{C5BD1294-9C45-499F-B313-EFF6C05B9E0F}" destId="{7FAABAC2-B097-48C0-8B80-56B11109C9A8}" srcOrd="0" destOrd="0" presId="urn:microsoft.com/office/officeart/2016/7/layout/BasicProcessNew"/>
    <dgm:cxn modelId="{EB0A63E0-4B46-4FCC-87CE-0CF2DEE5AD9E}" srcId="{2DD7D7E9-6D34-4561-A6C9-1B52A099382F}" destId="{FE22477E-87A7-44ED-9D2A-25B0A734FDCC}" srcOrd="0" destOrd="0" parTransId="{4CBE0E22-6743-4B99-8096-D2389CADD568}" sibTransId="{31F576C4-E644-409F-8090-1DD2323600CF}"/>
    <dgm:cxn modelId="{CD110E7F-7742-4B27-AEB7-1F37ED886500}" type="presParOf" srcId="{909A7D1A-A47C-4245-90D1-29A4D8614738}" destId="{D4B1079B-FB71-42F4-A1DD-C14BB1554F25}" srcOrd="0" destOrd="0" presId="urn:microsoft.com/office/officeart/2016/7/layout/BasicProcessNew"/>
    <dgm:cxn modelId="{069C7592-DED1-47CE-8DFB-B627FCFFCCCB}" type="presParOf" srcId="{909A7D1A-A47C-4245-90D1-29A4D8614738}" destId="{2145CAD2-01C1-4059-9744-D9FA3F098177}" srcOrd="1" destOrd="0" presId="urn:microsoft.com/office/officeart/2016/7/layout/BasicProcessNew"/>
    <dgm:cxn modelId="{F2A95F56-BBF4-4631-8689-57A1C291A3E9}" type="presParOf" srcId="{909A7D1A-A47C-4245-90D1-29A4D8614738}" destId="{03061A50-1B2A-4373-A46B-9D4C9D9EF3CE}" srcOrd="2" destOrd="0" presId="urn:microsoft.com/office/officeart/2016/7/layout/BasicProcessNew"/>
    <dgm:cxn modelId="{077649AE-C238-48DB-8095-4CB8D3358EF6}" type="presParOf" srcId="{909A7D1A-A47C-4245-90D1-29A4D8614738}" destId="{4FD45396-8D41-439D-A22D-6F2AFC4A26F2}" srcOrd="3" destOrd="0" presId="urn:microsoft.com/office/officeart/2016/7/layout/BasicProcessNew"/>
    <dgm:cxn modelId="{AF0E993B-D050-4D78-B3D0-F36F358675A0}" type="presParOf" srcId="{909A7D1A-A47C-4245-90D1-29A4D8614738}" destId="{7FAABAC2-B097-48C0-8B80-56B11109C9A8}" srcOrd="4" destOrd="0" presId="urn:microsoft.com/office/officeart/2016/7/layout/BasicProcessNew"/>
    <dgm:cxn modelId="{2C9A20D7-35EC-4FBA-9C34-018D13C71F08}" type="presParOf" srcId="{909A7D1A-A47C-4245-90D1-29A4D8614738}" destId="{62B4B300-C946-438F-BF10-248A1FF5CB42}" srcOrd="5" destOrd="0" presId="urn:microsoft.com/office/officeart/2016/7/layout/BasicProcessNew"/>
    <dgm:cxn modelId="{076C0812-A2E6-41E9-80AA-1D7DABF71E2F}" type="presParOf" srcId="{909A7D1A-A47C-4245-90D1-29A4D8614738}" destId="{15164018-D92D-41BD-8705-3408283BF949}" srcOrd="6" destOrd="0" presId="urn:microsoft.com/office/officeart/2016/7/layout/BasicProcessNew"/>
    <dgm:cxn modelId="{FFF01486-AD5C-4CE0-A081-FFD051883CEC}" type="presParOf" srcId="{909A7D1A-A47C-4245-90D1-29A4D8614738}" destId="{C9403341-4ABE-4CB2-B2EF-DB1F9C61952B}" srcOrd="7" destOrd="0" presId="urn:microsoft.com/office/officeart/2016/7/layout/BasicProcessNew"/>
    <dgm:cxn modelId="{B981C27C-FA40-434F-84A3-CFD4840D6E42}" type="presParOf" srcId="{909A7D1A-A47C-4245-90D1-29A4D8614738}" destId="{0DB51FDE-70C9-45BA-B6C4-DD0671ECEFC4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E96F3-4B1A-4079-A2AC-FA470DB5783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34BB3-523A-4A99-B261-39B3D9E1F381}">
      <dgm:prSet phldrT="[Text]" custT="1"/>
      <dgm:spPr/>
      <dgm:t>
        <a:bodyPr/>
        <a:lstStyle/>
        <a:p>
          <a:r>
            <a:rPr lang="en-AU" sz="1400" dirty="0"/>
            <a:t>Seeing a new </a:t>
          </a:r>
          <a:r>
            <a:rPr lang="en-AU" sz="1400" dirty="0">
              <a:solidFill>
                <a:srgbClr val="FF0000"/>
              </a:solidFill>
            </a:rPr>
            <a:t>solid</a:t>
          </a:r>
          <a:r>
            <a:rPr lang="en-AU" sz="1400" dirty="0"/>
            <a:t> (Precipitate)</a:t>
          </a:r>
          <a:endParaRPr lang="en-US" sz="1400" dirty="0"/>
        </a:p>
      </dgm:t>
    </dgm:pt>
    <dgm:pt modelId="{C7A82FBF-4330-4EAB-AB9E-760233B9F29A}" type="parTrans" cxnId="{30A18648-9A21-4DD1-9714-A0068B66188D}">
      <dgm:prSet/>
      <dgm:spPr/>
      <dgm:t>
        <a:bodyPr/>
        <a:lstStyle/>
        <a:p>
          <a:endParaRPr lang="en-US"/>
        </a:p>
      </dgm:t>
    </dgm:pt>
    <dgm:pt modelId="{A98A16AA-8A36-4503-A584-56F8E3034D49}" type="sibTrans" cxnId="{30A18648-9A21-4DD1-9714-A0068B66188D}">
      <dgm:prSet/>
      <dgm:spPr/>
      <dgm:t>
        <a:bodyPr/>
        <a:lstStyle/>
        <a:p>
          <a:endParaRPr lang="en-US"/>
        </a:p>
      </dgm:t>
    </dgm:pt>
    <dgm:pt modelId="{44406012-4B30-4674-A4EC-FEB12195B030}">
      <dgm:prSet phldrT="[Text]" custT="1"/>
      <dgm:spPr/>
      <dgm:t>
        <a:bodyPr/>
        <a:lstStyle/>
        <a:p>
          <a:r>
            <a:rPr lang="en-AU" sz="1400" dirty="0"/>
            <a:t>A </a:t>
          </a:r>
          <a:r>
            <a:rPr lang="en-AU" sz="1400" dirty="0">
              <a:solidFill>
                <a:srgbClr val="FF0000"/>
              </a:solidFill>
            </a:rPr>
            <a:t>permanent</a:t>
          </a:r>
          <a:r>
            <a:rPr lang="en-AU" sz="1400" dirty="0"/>
            <a:t> change in </a:t>
          </a:r>
          <a:r>
            <a:rPr lang="en-AU" sz="1400" dirty="0">
              <a:solidFill>
                <a:srgbClr val="FF0000"/>
              </a:solidFill>
            </a:rPr>
            <a:t>colour</a:t>
          </a:r>
          <a:endParaRPr lang="en-US" sz="1400" dirty="0"/>
        </a:p>
      </dgm:t>
    </dgm:pt>
    <dgm:pt modelId="{30370D60-B1B1-4C15-8843-763AC6428E7C}" type="parTrans" cxnId="{9FE81306-62A3-4736-8898-8667420BF71E}">
      <dgm:prSet/>
      <dgm:spPr/>
      <dgm:t>
        <a:bodyPr/>
        <a:lstStyle/>
        <a:p>
          <a:endParaRPr lang="en-US"/>
        </a:p>
      </dgm:t>
    </dgm:pt>
    <dgm:pt modelId="{E3E49DA2-65AE-4244-90B6-7A393A68C07D}" type="sibTrans" cxnId="{9FE81306-62A3-4736-8898-8667420BF71E}">
      <dgm:prSet/>
      <dgm:spPr/>
      <dgm:t>
        <a:bodyPr/>
        <a:lstStyle/>
        <a:p>
          <a:endParaRPr lang="en-US"/>
        </a:p>
      </dgm:t>
    </dgm:pt>
    <dgm:pt modelId="{B633E07E-BBDD-4008-B7AD-4A130CB52B06}">
      <dgm:prSet custT="1"/>
      <dgm:spPr/>
      <dgm:t>
        <a:bodyPr/>
        <a:lstStyle/>
        <a:p>
          <a:r>
            <a:rPr lang="en-AU" sz="1600" dirty="0"/>
            <a:t>Burning a match or toast. </a:t>
          </a:r>
        </a:p>
      </dgm:t>
    </dgm:pt>
    <dgm:pt modelId="{A68590EA-CA81-4DA7-8C93-F63F84A8FF95}" type="parTrans" cxnId="{A4D15EBF-06A8-411B-B041-384A3B29F58A}">
      <dgm:prSet/>
      <dgm:spPr/>
      <dgm:t>
        <a:bodyPr/>
        <a:lstStyle/>
        <a:p>
          <a:endParaRPr lang="en-US"/>
        </a:p>
      </dgm:t>
    </dgm:pt>
    <dgm:pt modelId="{A25DE70C-73B2-4FF8-898D-B4557D4810DD}" type="sibTrans" cxnId="{A4D15EBF-06A8-411B-B041-384A3B29F58A}">
      <dgm:prSet/>
      <dgm:spPr/>
      <dgm:t>
        <a:bodyPr/>
        <a:lstStyle/>
        <a:p>
          <a:endParaRPr lang="en-US"/>
        </a:p>
      </dgm:t>
    </dgm:pt>
    <dgm:pt modelId="{DD96AFF8-C06D-4C90-A57C-C6A0BF55E5E4}">
      <dgm:prSet custT="1"/>
      <dgm:spPr/>
      <dgm:t>
        <a:bodyPr/>
        <a:lstStyle/>
        <a:p>
          <a:r>
            <a:rPr lang="en-AU" sz="1600" dirty="0"/>
            <a:t>Metal </a:t>
          </a:r>
          <a:r>
            <a:rPr lang="en-AU" sz="1600" dirty="0">
              <a:solidFill>
                <a:srgbClr val="FF0000"/>
              </a:solidFill>
            </a:rPr>
            <a:t>rusting</a:t>
          </a:r>
          <a:r>
            <a:rPr lang="en-AU" sz="1600" dirty="0"/>
            <a:t>.</a:t>
          </a:r>
        </a:p>
      </dgm:t>
    </dgm:pt>
    <dgm:pt modelId="{1ECF16D8-D991-49AD-9892-56B8D585E925}" type="parTrans" cxnId="{927D6828-D0A0-4574-A84F-5A69AD3A833D}">
      <dgm:prSet/>
      <dgm:spPr/>
      <dgm:t>
        <a:bodyPr/>
        <a:lstStyle/>
        <a:p>
          <a:endParaRPr lang="en-US"/>
        </a:p>
      </dgm:t>
    </dgm:pt>
    <dgm:pt modelId="{54DD175B-76A2-4EAB-B842-55A0DD9E06BB}" type="sibTrans" cxnId="{927D6828-D0A0-4574-A84F-5A69AD3A833D}">
      <dgm:prSet/>
      <dgm:spPr/>
      <dgm:t>
        <a:bodyPr/>
        <a:lstStyle/>
        <a:p>
          <a:endParaRPr lang="en-US"/>
        </a:p>
      </dgm:t>
    </dgm:pt>
    <dgm:pt modelId="{0E734B37-A052-4A25-A558-0F8282D24969}">
      <dgm:prSet custT="1"/>
      <dgm:spPr/>
      <dgm:t>
        <a:bodyPr/>
        <a:lstStyle/>
        <a:p>
          <a:r>
            <a:rPr lang="en-AU" sz="1400" dirty="0"/>
            <a:t>Smelling gas/Seeing </a:t>
          </a:r>
          <a:r>
            <a:rPr lang="en-AU" sz="1400" dirty="0">
              <a:solidFill>
                <a:srgbClr val="FF0000"/>
              </a:solidFill>
            </a:rPr>
            <a:t>bubbles</a:t>
          </a:r>
        </a:p>
      </dgm:t>
    </dgm:pt>
    <dgm:pt modelId="{18590F27-E4F3-4A7B-B89B-1E2DD70BB1FB}" type="parTrans" cxnId="{DEA10CCD-6D4D-4418-AAA4-989467483AC2}">
      <dgm:prSet/>
      <dgm:spPr/>
      <dgm:t>
        <a:bodyPr/>
        <a:lstStyle/>
        <a:p>
          <a:endParaRPr lang="en-US"/>
        </a:p>
      </dgm:t>
    </dgm:pt>
    <dgm:pt modelId="{10F4014F-0C68-4934-933C-D86E9D04EDBF}" type="sibTrans" cxnId="{DEA10CCD-6D4D-4418-AAA4-989467483AC2}">
      <dgm:prSet/>
      <dgm:spPr/>
      <dgm:t>
        <a:bodyPr/>
        <a:lstStyle/>
        <a:p>
          <a:endParaRPr lang="en-US"/>
        </a:p>
      </dgm:t>
    </dgm:pt>
    <dgm:pt modelId="{5D927312-0488-4BAC-9E40-9158A1C4CD89}">
      <dgm:prSet custT="1"/>
      <dgm:spPr/>
      <dgm:t>
        <a:bodyPr/>
        <a:lstStyle/>
        <a:p>
          <a:r>
            <a:rPr lang="en-AU" sz="1600" dirty="0"/>
            <a:t>Rotten Eggs – Hydrogen Sulphide</a:t>
          </a:r>
        </a:p>
      </dgm:t>
    </dgm:pt>
    <dgm:pt modelId="{5169FE6E-B6C8-4FD4-AF15-699E091F8CE6}" type="parTrans" cxnId="{2185E9E5-50BD-489A-A07D-79F096E1C54A}">
      <dgm:prSet/>
      <dgm:spPr/>
      <dgm:t>
        <a:bodyPr/>
        <a:lstStyle/>
        <a:p>
          <a:endParaRPr lang="en-US"/>
        </a:p>
      </dgm:t>
    </dgm:pt>
    <dgm:pt modelId="{5E78654D-E4A0-4AC0-9E82-F32D7FD012FB}" type="sibTrans" cxnId="{2185E9E5-50BD-489A-A07D-79F096E1C54A}">
      <dgm:prSet/>
      <dgm:spPr/>
      <dgm:t>
        <a:bodyPr/>
        <a:lstStyle/>
        <a:p>
          <a:endParaRPr lang="en-US"/>
        </a:p>
      </dgm:t>
    </dgm:pt>
    <dgm:pt modelId="{EED23F0E-5682-4BA4-B4E4-593CC98FD906}">
      <dgm:prSet custT="1"/>
      <dgm:spPr/>
      <dgm:t>
        <a:bodyPr/>
        <a:lstStyle/>
        <a:p>
          <a:r>
            <a:rPr lang="en-AU" sz="1600" dirty="0"/>
            <a:t>Soft Drink – </a:t>
          </a:r>
          <a:r>
            <a:rPr lang="en-AU" sz="1600" dirty="0">
              <a:solidFill>
                <a:srgbClr val="FF0000"/>
              </a:solidFill>
            </a:rPr>
            <a:t>Carbon Dioxide</a:t>
          </a:r>
        </a:p>
      </dgm:t>
    </dgm:pt>
    <dgm:pt modelId="{8CFB1050-2599-4CC6-BB2B-B5BA076416EE}" type="parTrans" cxnId="{589B278B-CFE5-4F4E-A37B-12DB635EEAC1}">
      <dgm:prSet/>
      <dgm:spPr/>
      <dgm:t>
        <a:bodyPr/>
        <a:lstStyle/>
        <a:p>
          <a:endParaRPr lang="en-US"/>
        </a:p>
      </dgm:t>
    </dgm:pt>
    <dgm:pt modelId="{FE693248-1A72-486B-B1C8-7C9DF534EE33}" type="sibTrans" cxnId="{589B278B-CFE5-4F4E-A37B-12DB635EEAC1}">
      <dgm:prSet/>
      <dgm:spPr/>
      <dgm:t>
        <a:bodyPr/>
        <a:lstStyle/>
        <a:p>
          <a:endParaRPr lang="en-US"/>
        </a:p>
      </dgm:t>
    </dgm:pt>
    <dgm:pt modelId="{9E812132-41CD-4DB1-ACF4-6F344F8807CB}">
      <dgm:prSet custT="1"/>
      <dgm:spPr/>
      <dgm:t>
        <a:bodyPr/>
        <a:lstStyle/>
        <a:p>
          <a:r>
            <a:rPr lang="en-AU" sz="1600" dirty="0"/>
            <a:t>Two liquids form a </a:t>
          </a:r>
          <a:r>
            <a:rPr lang="en-AU" sz="1600" dirty="0">
              <a:solidFill>
                <a:srgbClr val="FF0000"/>
              </a:solidFill>
            </a:rPr>
            <a:t>solid</a:t>
          </a:r>
          <a:r>
            <a:rPr lang="en-AU" sz="1600" dirty="0"/>
            <a:t>.</a:t>
          </a:r>
        </a:p>
      </dgm:t>
    </dgm:pt>
    <dgm:pt modelId="{AA60E3D5-1F29-45AB-9ED6-2F8C70403D53}" type="parTrans" cxnId="{FC499A1C-A582-4650-B96D-33F100705FA5}">
      <dgm:prSet/>
      <dgm:spPr/>
      <dgm:t>
        <a:bodyPr/>
        <a:lstStyle/>
        <a:p>
          <a:endParaRPr lang="en-US"/>
        </a:p>
      </dgm:t>
    </dgm:pt>
    <dgm:pt modelId="{635F04F7-9124-498D-BAC3-F1B3797EA928}" type="sibTrans" cxnId="{FC499A1C-A582-4650-B96D-33F100705FA5}">
      <dgm:prSet/>
      <dgm:spPr/>
      <dgm:t>
        <a:bodyPr/>
        <a:lstStyle/>
        <a:p>
          <a:endParaRPr lang="en-US"/>
        </a:p>
      </dgm:t>
    </dgm:pt>
    <dgm:pt modelId="{FCE6C6C9-720F-4675-827D-ECAE19429541}">
      <dgm:prSet custT="1"/>
      <dgm:spPr/>
      <dgm:t>
        <a:bodyPr/>
        <a:lstStyle/>
        <a:p>
          <a:r>
            <a:rPr lang="en-AU" sz="1600" dirty="0"/>
            <a:t>Example: Kidney Stone</a:t>
          </a:r>
        </a:p>
      </dgm:t>
    </dgm:pt>
    <dgm:pt modelId="{B3ABB880-7B99-48F3-8DE2-0DE155C398AD}" type="parTrans" cxnId="{A9412E90-0517-4E10-984D-68639DA2EE94}">
      <dgm:prSet/>
      <dgm:spPr/>
      <dgm:t>
        <a:bodyPr/>
        <a:lstStyle/>
        <a:p>
          <a:endParaRPr lang="en-US"/>
        </a:p>
      </dgm:t>
    </dgm:pt>
    <dgm:pt modelId="{605345CF-F1E9-4808-8BDB-8F15D8060353}" type="sibTrans" cxnId="{A9412E90-0517-4E10-984D-68639DA2EE94}">
      <dgm:prSet/>
      <dgm:spPr/>
      <dgm:t>
        <a:bodyPr/>
        <a:lstStyle/>
        <a:p>
          <a:endParaRPr lang="en-US"/>
        </a:p>
      </dgm:t>
    </dgm:pt>
    <dgm:pt modelId="{ED6C6915-AD6D-4792-98E7-B404EBD2292E}">
      <dgm:prSet custT="1"/>
      <dgm:spPr/>
      <dgm:t>
        <a:bodyPr/>
        <a:lstStyle/>
        <a:p>
          <a:r>
            <a:rPr lang="en-AU" sz="1400" dirty="0"/>
            <a:t>Heat or </a:t>
          </a:r>
          <a:r>
            <a:rPr lang="en-AU" sz="1400" dirty="0">
              <a:solidFill>
                <a:srgbClr val="FF0000"/>
              </a:solidFill>
            </a:rPr>
            <a:t>Light</a:t>
          </a:r>
          <a:r>
            <a:rPr lang="en-AU" sz="1400" dirty="0"/>
            <a:t> produced</a:t>
          </a:r>
        </a:p>
      </dgm:t>
    </dgm:pt>
    <dgm:pt modelId="{4F848B2B-D589-4F0C-8536-A10BD00AE27A}" type="parTrans" cxnId="{FDA9C9DC-1666-40AF-B8A2-AD26A1A3BD3C}">
      <dgm:prSet/>
      <dgm:spPr/>
      <dgm:t>
        <a:bodyPr/>
        <a:lstStyle/>
        <a:p>
          <a:endParaRPr lang="en-US"/>
        </a:p>
      </dgm:t>
    </dgm:pt>
    <dgm:pt modelId="{FE126E31-DBDA-4A64-B2E3-B059FD235F74}" type="sibTrans" cxnId="{FDA9C9DC-1666-40AF-B8A2-AD26A1A3BD3C}">
      <dgm:prSet/>
      <dgm:spPr/>
      <dgm:t>
        <a:bodyPr/>
        <a:lstStyle/>
        <a:p>
          <a:endParaRPr lang="en-US"/>
        </a:p>
      </dgm:t>
    </dgm:pt>
    <dgm:pt modelId="{6DBBEE4B-DFCD-400D-96AB-DD16F7858197}">
      <dgm:prSet custT="1"/>
      <dgm:spPr/>
      <dgm:t>
        <a:bodyPr/>
        <a:lstStyle/>
        <a:p>
          <a:r>
            <a:rPr lang="en-AU" sz="1600" dirty="0">
              <a:solidFill>
                <a:srgbClr val="FF0000"/>
              </a:solidFill>
            </a:rPr>
            <a:t>Exothermic</a:t>
          </a:r>
          <a:r>
            <a:rPr lang="en-AU" sz="1600" dirty="0"/>
            <a:t> – Gives off energy in the form of 				heat or light.</a:t>
          </a:r>
        </a:p>
      </dgm:t>
    </dgm:pt>
    <dgm:pt modelId="{13AF3695-FA6A-4BF5-B7DA-7B457402079E}" type="parTrans" cxnId="{6E31E85C-8D63-43D3-945C-FD65AE5F96E2}">
      <dgm:prSet/>
      <dgm:spPr/>
      <dgm:t>
        <a:bodyPr/>
        <a:lstStyle/>
        <a:p>
          <a:endParaRPr lang="en-US"/>
        </a:p>
      </dgm:t>
    </dgm:pt>
    <dgm:pt modelId="{0A4C2D22-59BF-4178-B8E1-03CD80669735}" type="sibTrans" cxnId="{6E31E85C-8D63-43D3-945C-FD65AE5F96E2}">
      <dgm:prSet/>
      <dgm:spPr/>
      <dgm:t>
        <a:bodyPr/>
        <a:lstStyle/>
        <a:p>
          <a:endParaRPr lang="en-US"/>
        </a:p>
      </dgm:t>
    </dgm:pt>
    <dgm:pt modelId="{FC9BD12F-0D5E-488C-A091-CC53DBB8CCF0}">
      <dgm:prSet custT="1"/>
      <dgm:spPr/>
      <dgm:t>
        <a:bodyPr/>
        <a:lstStyle/>
        <a:p>
          <a:r>
            <a:rPr lang="en-AU" sz="1600" dirty="0">
              <a:solidFill>
                <a:srgbClr val="FF0000"/>
              </a:solidFill>
            </a:rPr>
            <a:t>Endothermic</a:t>
          </a:r>
          <a:r>
            <a:rPr lang="en-AU" sz="1600" dirty="0"/>
            <a:t> – Absorbs heat energy. </a:t>
          </a:r>
        </a:p>
      </dgm:t>
    </dgm:pt>
    <dgm:pt modelId="{C04B3BAD-307B-40CF-A01F-F1C670B89172}" type="parTrans" cxnId="{3F8C161C-70B0-47F6-8865-0961CF0F8BCC}">
      <dgm:prSet/>
      <dgm:spPr/>
      <dgm:t>
        <a:bodyPr/>
        <a:lstStyle/>
        <a:p>
          <a:endParaRPr lang="en-US"/>
        </a:p>
      </dgm:t>
    </dgm:pt>
    <dgm:pt modelId="{F40FBC06-6710-4B0C-9A24-DA33872829D8}" type="sibTrans" cxnId="{3F8C161C-70B0-47F6-8865-0961CF0F8BCC}">
      <dgm:prSet/>
      <dgm:spPr/>
      <dgm:t>
        <a:bodyPr/>
        <a:lstStyle/>
        <a:p>
          <a:endParaRPr lang="en-US"/>
        </a:p>
      </dgm:t>
    </dgm:pt>
    <dgm:pt modelId="{10C45E34-A433-4BD3-8B6B-F6A8D4585662}" type="pres">
      <dgm:prSet presAssocID="{EDDE96F3-4B1A-4079-A2AC-FA470DB5783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027B8D5-78F8-4A95-A861-9CCAAF2BC254}" type="pres">
      <dgm:prSet presAssocID="{EDDE96F3-4B1A-4079-A2AC-FA470DB5783F}" presName="cycle" presStyleCnt="0"/>
      <dgm:spPr/>
    </dgm:pt>
    <dgm:pt modelId="{F8A5033A-67BB-4D31-AB9C-713D7B890CF2}" type="pres">
      <dgm:prSet presAssocID="{EDDE96F3-4B1A-4079-A2AC-FA470DB5783F}" presName="centerShape" presStyleCnt="0"/>
      <dgm:spPr/>
    </dgm:pt>
    <dgm:pt modelId="{96EBE951-7C3C-408A-9EF2-EDA334EE1F9B}" type="pres">
      <dgm:prSet presAssocID="{EDDE96F3-4B1A-4079-A2AC-FA470DB5783F}" presName="connSite" presStyleLbl="node1" presStyleIdx="0" presStyleCnt="5"/>
      <dgm:spPr/>
    </dgm:pt>
    <dgm:pt modelId="{9FBC92C0-61E2-4E1D-B7EC-75ED4976DC60}" type="pres">
      <dgm:prSet presAssocID="{EDDE96F3-4B1A-4079-A2AC-FA470DB5783F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55659E1D-5B88-4833-8D78-AA6D6E4C3EC4}" type="pres">
      <dgm:prSet presAssocID="{30370D60-B1B1-4C15-8843-763AC6428E7C}" presName="Name25" presStyleLbl="parChTrans1D1" presStyleIdx="0" presStyleCnt="4"/>
      <dgm:spPr/>
    </dgm:pt>
    <dgm:pt modelId="{1985FCCA-2488-4C51-821C-A1436BCD95CB}" type="pres">
      <dgm:prSet presAssocID="{44406012-4B30-4674-A4EC-FEB12195B030}" presName="node" presStyleCnt="0"/>
      <dgm:spPr/>
    </dgm:pt>
    <dgm:pt modelId="{B0692201-184E-48C8-9D9A-53E88F5CFD48}" type="pres">
      <dgm:prSet presAssocID="{44406012-4B30-4674-A4EC-FEB12195B030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0C8EF3AB-6309-40F9-A182-FE380EA8C1DC}" type="pres">
      <dgm:prSet presAssocID="{44406012-4B30-4674-A4EC-FEB12195B030}" presName="childNode" presStyleLbl="revTx" presStyleIdx="0" presStyleCnt="4">
        <dgm:presLayoutVars>
          <dgm:bulletEnabled val="1"/>
        </dgm:presLayoutVars>
      </dgm:prSet>
      <dgm:spPr/>
    </dgm:pt>
    <dgm:pt modelId="{177AB87C-B3A6-4E37-84C1-C6A632F4C790}" type="pres">
      <dgm:prSet presAssocID="{18590F27-E4F3-4A7B-B89B-1E2DD70BB1FB}" presName="Name25" presStyleLbl="parChTrans1D1" presStyleIdx="1" presStyleCnt="4"/>
      <dgm:spPr/>
    </dgm:pt>
    <dgm:pt modelId="{882B6369-E153-47A3-9770-23783CE10FA9}" type="pres">
      <dgm:prSet presAssocID="{0E734B37-A052-4A25-A558-0F8282D24969}" presName="node" presStyleCnt="0"/>
      <dgm:spPr/>
    </dgm:pt>
    <dgm:pt modelId="{D25E934C-8F64-4563-A9AC-288954BBE530}" type="pres">
      <dgm:prSet presAssocID="{0E734B37-A052-4A25-A558-0F8282D24969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01CC96E-B843-47CD-B794-F95B35AFAFDE}" type="pres">
      <dgm:prSet presAssocID="{0E734B37-A052-4A25-A558-0F8282D24969}" presName="childNode" presStyleLbl="revTx" presStyleIdx="1" presStyleCnt="4">
        <dgm:presLayoutVars>
          <dgm:bulletEnabled val="1"/>
        </dgm:presLayoutVars>
      </dgm:prSet>
      <dgm:spPr/>
    </dgm:pt>
    <dgm:pt modelId="{53C9D2FD-E834-425F-BB4D-97E935359454}" type="pres">
      <dgm:prSet presAssocID="{C7A82FBF-4330-4EAB-AB9E-760233B9F29A}" presName="Name25" presStyleLbl="parChTrans1D1" presStyleIdx="2" presStyleCnt="4"/>
      <dgm:spPr/>
    </dgm:pt>
    <dgm:pt modelId="{3E74E610-F1A5-4DCA-A7A7-123D886E7C86}" type="pres">
      <dgm:prSet presAssocID="{5DF34BB3-523A-4A99-B261-39B3D9E1F381}" presName="node" presStyleCnt="0"/>
      <dgm:spPr/>
    </dgm:pt>
    <dgm:pt modelId="{A7B78C5B-00D4-4785-B6FC-991C072597DA}" type="pres">
      <dgm:prSet presAssocID="{5DF34BB3-523A-4A99-B261-39B3D9E1F381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98B38128-CA55-46F0-B87D-B6B7A4CCFC3C}" type="pres">
      <dgm:prSet presAssocID="{5DF34BB3-523A-4A99-B261-39B3D9E1F381}" presName="childNode" presStyleLbl="revTx" presStyleIdx="2" presStyleCnt="4">
        <dgm:presLayoutVars>
          <dgm:bulletEnabled val="1"/>
        </dgm:presLayoutVars>
      </dgm:prSet>
      <dgm:spPr/>
    </dgm:pt>
    <dgm:pt modelId="{8224813D-F5D5-47DF-990F-E24D8A81AF1A}" type="pres">
      <dgm:prSet presAssocID="{4F848B2B-D589-4F0C-8536-A10BD00AE27A}" presName="Name25" presStyleLbl="parChTrans1D1" presStyleIdx="3" presStyleCnt="4"/>
      <dgm:spPr/>
    </dgm:pt>
    <dgm:pt modelId="{BCDF9165-961F-4EF1-AC30-FD3442A8CBBF}" type="pres">
      <dgm:prSet presAssocID="{ED6C6915-AD6D-4792-98E7-B404EBD2292E}" presName="node" presStyleCnt="0"/>
      <dgm:spPr/>
    </dgm:pt>
    <dgm:pt modelId="{C6FFC7E0-A09D-4935-A738-31C8AF5BC902}" type="pres">
      <dgm:prSet presAssocID="{ED6C6915-AD6D-4792-98E7-B404EBD2292E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C7B3EFA0-C5F4-4F0B-B68A-35D511067EBB}" type="pres">
      <dgm:prSet presAssocID="{ED6C6915-AD6D-4792-98E7-B404EBD2292E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6BEDCC00-1C69-465E-A2B2-BC907A84D34C}" type="presOf" srcId="{9E812132-41CD-4DB1-ACF4-6F344F8807CB}" destId="{98B38128-CA55-46F0-B87D-B6B7A4CCFC3C}" srcOrd="0" destOrd="0" presId="urn:microsoft.com/office/officeart/2005/8/layout/radial2"/>
    <dgm:cxn modelId="{9FE81306-62A3-4736-8898-8667420BF71E}" srcId="{EDDE96F3-4B1A-4079-A2AC-FA470DB5783F}" destId="{44406012-4B30-4674-A4EC-FEB12195B030}" srcOrd="0" destOrd="0" parTransId="{30370D60-B1B1-4C15-8843-763AC6428E7C}" sibTransId="{E3E49DA2-65AE-4244-90B6-7A393A68C07D}"/>
    <dgm:cxn modelId="{5B2FB80B-18C8-449E-91E5-14FB2B61F748}" type="presOf" srcId="{0E734B37-A052-4A25-A558-0F8282D24969}" destId="{D25E934C-8F64-4563-A9AC-288954BBE530}" srcOrd="0" destOrd="0" presId="urn:microsoft.com/office/officeart/2005/8/layout/radial2"/>
    <dgm:cxn modelId="{B2C78610-71C3-45E2-A102-A6DA3D3B64FB}" type="presOf" srcId="{EED23F0E-5682-4BA4-B4E4-593CC98FD906}" destId="{F01CC96E-B843-47CD-B794-F95B35AFAFDE}" srcOrd="0" destOrd="1" presId="urn:microsoft.com/office/officeart/2005/8/layout/radial2"/>
    <dgm:cxn modelId="{3F8C161C-70B0-47F6-8865-0961CF0F8BCC}" srcId="{ED6C6915-AD6D-4792-98E7-B404EBD2292E}" destId="{FC9BD12F-0D5E-488C-A091-CC53DBB8CCF0}" srcOrd="1" destOrd="0" parTransId="{C04B3BAD-307B-40CF-A01F-F1C670B89172}" sibTransId="{F40FBC06-6710-4B0C-9A24-DA33872829D8}"/>
    <dgm:cxn modelId="{FC499A1C-A582-4650-B96D-33F100705FA5}" srcId="{5DF34BB3-523A-4A99-B261-39B3D9E1F381}" destId="{9E812132-41CD-4DB1-ACF4-6F344F8807CB}" srcOrd="0" destOrd="0" parTransId="{AA60E3D5-1F29-45AB-9ED6-2F8C70403D53}" sibTransId="{635F04F7-9124-498D-BAC3-F1B3797EA928}"/>
    <dgm:cxn modelId="{927D6828-D0A0-4574-A84F-5A69AD3A833D}" srcId="{44406012-4B30-4674-A4EC-FEB12195B030}" destId="{DD96AFF8-C06D-4C90-A57C-C6A0BF55E5E4}" srcOrd="1" destOrd="0" parTransId="{1ECF16D8-D991-49AD-9892-56B8D585E925}" sibTransId="{54DD175B-76A2-4EAB-B842-55A0DD9E06BB}"/>
    <dgm:cxn modelId="{1747C433-2141-4D61-A568-0BC0D4C1A018}" type="presOf" srcId="{FC9BD12F-0D5E-488C-A091-CC53DBB8CCF0}" destId="{C7B3EFA0-C5F4-4F0B-B68A-35D511067EBB}" srcOrd="0" destOrd="1" presId="urn:microsoft.com/office/officeart/2005/8/layout/radial2"/>
    <dgm:cxn modelId="{D7B0803F-27BA-4427-8430-E51480615B91}" type="presOf" srcId="{6DBBEE4B-DFCD-400D-96AB-DD16F7858197}" destId="{C7B3EFA0-C5F4-4F0B-B68A-35D511067EBB}" srcOrd="0" destOrd="0" presId="urn:microsoft.com/office/officeart/2005/8/layout/radial2"/>
    <dgm:cxn modelId="{6E31E85C-8D63-43D3-945C-FD65AE5F96E2}" srcId="{ED6C6915-AD6D-4792-98E7-B404EBD2292E}" destId="{6DBBEE4B-DFCD-400D-96AB-DD16F7858197}" srcOrd="0" destOrd="0" parTransId="{13AF3695-FA6A-4BF5-B7DA-7B457402079E}" sibTransId="{0A4C2D22-59BF-4178-B8E1-03CD80669735}"/>
    <dgm:cxn modelId="{30A18648-9A21-4DD1-9714-A0068B66188D}" srcId="{EDDE96F3-4B1A-4079-A2AC-FA470DB5783F}" destId="{5DF34BB3-523A-4A99-B261-39B3D9E1F381}" srcOrd="2" destOrd="0" parTransId="{C7A82FBF-4330-4EAB-AB9E-760233B9F29A}" sibTransId="{A98A16AA-8A36-4503-A584-56F8E3034D49}"/>
    <dgm:cxn modelId="{D321816A-B556-4B31-BF7D-A28929C211D3}" type="presOf" srcId="{5DF34BB3-523A-4A99-B261-39B3D9E1F381}" destId="{A7B78C5B-00D4-4785-B6FC-991C072597DA}" srcOrd="0" destOrd="0" presId="urn:microsoft.com/office/officeart/2005/8/layout/radial2"/>
    <dgm:cxn modelId="{1DABD54C-9243-4F85-9FBD-E78A3A183B8D}" type="presOf" srcId="{5D927312-0488-4BAC-9E40-9158A1C4CD89}" destId="{F01CC96E-B843-47CD-B794-F95B35AFAFDE}" srcOrd="0" destOrd="0" presId="urn:microsoft.com/office/officeart/2005/8/layout/radial2"/>
    <dgm:cxn modelId="{D10BDE6D-7961-4B48-99F2-A6D609B488B4}" type="presOf" srcId="{B633E07E-BBDD-4008-B7AD-4A130CB52B06}" destId="{0C8EF3AB-6309-40F9-A182-FE380EA8C1DC}" srcOrd="0" destOrd="0" presId="urn:microsoft.com/office/officeart/2005/8/layout/radial2"/>
    <dgm:cxn modelId="{76DA9D73-C391-49E7-B9A3-821C7E7F2F2F}" type="presOf" srcId="{4F848B2B-D589-4F0C-8536-A10BD00AE27A}" destId="{8224813D-F5D5-47DF-990F-E24D8A81AF1A}" srcOrd="0" destOrd="0" presId="urn:microsoft.com/office/officeart/2005/8/layout/radial2"/>
    <dgm:cxn modelId="{589B278B-CFE5-4F4E-A37B-12DB635EEAC1}" srcId="{0E734B37-A052-4A25-A558-0F8282D24969}" destId="{EED23F0E-5682-4BA4-B4E4-593CC98FD906}" srcOrd="1" destOrd="0" parTransId="{8CFB1050-2599-4CC6-BB2B-B5BA076416EE}" sibTransId="{FE693248-1A72-486B-B1C8-7C9DF534EE33}"/>
    <dgm:cxn modelId="{AB673B8D-C27A-40E0-9BF8-A9C4AB7DEE14}" type="presOf" srcId="{FCE6C6C9-720F-4675-827D-ECAE19429541}" destId="{98B38128-CA55-46F0-B87D-B6B7A4CCFC3C}" srcOrd="0" destOrd="1" presId="urn:microsoft.com/office/officeart/2005/8/layout/radial2"/>
    <dgm:cxn modelId="{A9412E90-0517-4E10-984D-68639DA2EE94}" srcId="{5DF34BB3-523A-4A99-B261-39B3D9E1F381}" destId="{FCE6C6C9-720F-4675-827D-ECAE19429541}" srcOrd="1" destOrd="0" parTransId="{B3ABB880-7B99-48F3-8DE2-0DE155C398AD}" sibTransId="{605345CF-F1E9-4808-8BDB-8F15D8060353}"/>
    <dgm:cxn modelId="{9D33BA97-B008-4F06-8589-E1592DC7FDCD}" type="presOf" srcId="{44406012-4B30-4674-A4EC-FEB12195B030}" destId="{B0692201-184E-48C8-9D9A-53E88F5CFD48}" srcOrd="0" destOrd="0" presId="urn:microsoft.com/office/officeart/2005/8/layout/radial2"/>
    <dgm:cxn modelId="{A4D15EBF-06A8-411B-B041-384A3B29F58A}" srcId="{44406012-4B30-4674-A4EC-FEB12195B030}" destId="{B633E07E-BBDD-4008-B7AD-4A130CB52B06}" srcOrd="0" destOrd="0" parTransId="{A68590EA-CA81-4DA7-8C93-F63F84A8FF95}" sibTransId="{A25DE70C-73B2-4FF8-898D-B4557D4810DD}"/>
    <dgm:cxn modelId="{294222C5-F1E8-40E6-80E9-0DD48BEB70B2}" type="presOf" srcId="{18590F27-E4F3-4A7B-B89B-1E2DD70BB1FB}" destId="{177AB87C-B3A6-4E37-84C1-C6A632F4C790}" srcOrd="0" destOrd="0" presId="urn:microsoft.com/office/officeart/2005/8/layout/radial2"/>
    <dgm:cxn modelId="{DEA10CCD-6D4D-4418-AAA4-989467483AC2}" srcId="{EDDE96F3-4B1A-4079-A2AC-FA470DB5783F}" destId="{0E734B37-A052-4A25-A558-0F8282D24969}" srcOrd="1" destOrd="0" parTransId="{18590F27-E4F3-4A7B-B89B-1E2DD70BB1FB}" sibTransId="{10F4014F-0C68-4934-933C-D86E9D04EDBF}"/>
    <dgm:cxn modelId="{C8440DCD-B38A-4B36-9511-5BC5477FDA49}" type="presOf" srcId="{C7A82FBF-4330-4EAB-AB9E-760233B9F29A}" destId="{53C9D2FD-E834-425F-BB4D-97E935359454}" srcOrd="0" destOrd="0" presId="urn:microsoft.com/office/officeart/2005/8/layout/radial2"/>
    <dgm:cxn modelId="{FAE058D5-925C-4BAD-A262-CE7A671676BD}" type="presOf" srcId="{30370D60-B1B1-4C15-8843-763AC6428E7C}" destId="{55659E1D-5B88-4833-8D78-AA6D6E4C3EC4}" srcOrd="0" destOrd="0" presId="urn:microsoft.com/office/officeart/2005/8/layout/radial2"/>
    <dgm:cxn modelId="{FDA9C9DC-1666-40AF-B8A2-AD26A1A3BD3C}" srcId="{EDDE96F3-4B1A-4079-A2AC-FA470DB5783F}" destId="{ED6C6915-AD6D-4792-98E7-B404EBD2292E}" srcOrd="3" destOrd="0" parTransId="{4F848B2B-D589-4F0C-8536-A10BD00AE27A}" sibTransId="{FE126E31-DBDA-4A64-B2E3-B059FD235F74}"/>
    <dgm:cxn modelId="{959C75DD-8EDA-4776-8CE6-648B7A8E6AFE}" type="presOf" srcId="{ED6C6915-AD6D-4792-98E7-B404EBD2292E}" destId="{C6FFC7E0-A09D-4935-A738-31C8AF5BC902}" srcOrd="0" destOrd="0" presId="urn:microsoft.com/office/officeart/2005/8/layout/radial2"/>
    <dgm:cxn modelId="{2185E9E5-50BD-489A-A07D-79F096E1C54A}" srcId="{0E734B37-A052-4A25-A558-0F8282D24969}" destId="{5D927312-0488-4BAC-9E40-9158A1C4CD89}" srcOrd="0" destOrd="0" parTransId="{5169FE6E-B6C8-4FD4-AF15-699E091F8CE6}" sibTransId="{5E78654D-E4A0-4AC0-9E82-F32D7FD012FB}"/>
    <dgm:cxn modelId="{A416EEE5-A0E4-4BB7-9986-8E58ABE5A0DA}" type="presOf" srcId="{EDDE96F3-4B1A-4079-A2AC-FA470DB5783F}" destId="{10C45E34-A433-4BD3-8B6B-F6A8D4585662}" srcOrd="0" destOrd="0" presId="urn:microsoft.com/office/officeart/2005/8/layout/radial2"/>
    <dgm:cxn modelId="{CF7E01F5-1714-4D31-9F55-FBEF9A395B73}" type="presOf" srcId="{DD96AFF8-C06D-4C90-A57C-C6A0BF55E5E4}" destId="{0C8EF3AB-6309-40F9-A182-FE380EA8C1DC}" srcOrd="0" destOrd="1" presId="urn:microsoft.com/office/officeart/2005/8/layout/radial2"/>
    <dgm:cxn modelId="{0F735734-F89E-449B-BF57-D61DC6970517}" type="presParOf" srcId="{10C45E34-A433-4BD3-8B6B-F6A8D4585662}" destId="{D027B8D5-78F8-4A95-A861-9CCAAF2BC254}" srcOrd="0" destOrd="0" presId="urn:microsoft.com/office/officeart/2005/8/layout/radial2"/>
    <dgm:cxn modelId="{214E321E-3EAF-402F-A8D1-5F75AF2F665C}" type="presParOf" srcId="{D027B8D5-78F8-4A95-A861-9CCAAF2BC254}" destId="{F8A5033A-67BB-4D31-AB9C-713D7B890CF2}" srcOrd="0" destOrd="0" presId="urn:microsoft.com/office/officeart/2005/8/layout/radial2"/>
    <dgm:cxn modelId="{BB579758-A37B-48BD-B05A-DC03757229A1}" type="presParOf" srcId="{F8A5033A-67BB-4D31-AB9C-713D7B890CF2}" destId="{96EBE951-7C3C-408A-9EF2-EDA334EE1F9B}" srcOrd="0" destOrd="0" presId="urn:microsoft.com/office/officeart/2005/8/layout/radial2"/>
    <dgm:cxn modelId="{ABA1A5A1-D1C3-4910-81BC-ABB4C43C743D}" type="presParOf" srcId="{F8A5033A-67BB-4D31-AB9C-713D7B890CF2}" destId="{9FBC92C0-61E2-4E1D-B7EC-75ED4976DC60}" srcOrd="1" destOrd="0" presId="urn:microsoft.com/office/officeart/2005/8/layout/radial2"/>
    <dgm:cxn modelId="{AE828798-1A07-4614-BA86-52B505A74037}" type="presParOf" srcId="{D027B8D5-78F8-4A95-A861-9CCAAF2BC254}" destId="{55659E1D-5B88-4833-8D78-AA6D6E4C3EC4}" srcOrd="1" destOrd="0" presId="urn:microsoft.com/office/officeart/2005/8/layout/radial2"/>
    <dgm:cxn modelId="{871DF29B-C7EF-498D-8BE8-4908EF230FF3}" type="presParOf" srcId="{D027B8D5-78F8-4A95-A861-9CCAAF2BC254}" destId="{1985FCCA-2488-4C51-821C-A1436BCD95CB}" srcOrd="2" destOrd="0" presId="urn:microsoft.com/office/officeart/2005/8/layout/radial2"/>
    <dgm:cxn modelId="{20A59055-D1E0-4AAA-A945-3762647A2573}" type="presParOf" srcId="{1985FCCA-2488-4C51-821C-A1436BCD95CB}" destId="{B0692201-184E-48C8-9D9A-53E88F5CFD48}" srcOrd="0" destOrd="0" presId="urn:microsoft.com/office/officeart/2005/8/layout/radial2"/>
    <dgm:cxn modelId="{91875871-F360-4A51-81EE-528167217048}" type="presParOf" srcId="{1985FCCA-2488-4C51-821C-A1436BCD95CB}" destId="{0C8EF3AB-6309-40F9-A182-FE380EA8C1DC}" srcOrd="1" destOrd="0" presId="urn:microsoft.com/office/officeart/2005/8/layout/radial2"/>
    <dgm:cxn modelId="{41991EFC-7064-4ACC-811A-2636EB34842E}" type="presParOf" srcId="{D027B8D5-78F8-4A95-A861-9CCAAF2BC254}" destId="{177AB87C-B3A6-4E37-84C1-C6A632F4C790}" srcOrd="3" destOrd="0" presId="urn:microsoft.com/office/officeart/2005/8/layout/radial2"/>
    <dgm:cxn modelId="{44D07F35-717C-4D6C-B385-56A65C01CEA9}" type="presParOf" srcId="{D027B8D5-78F8-4A95-A861-9CCAAF2BC254}" destId="{882B6369-E153-47A3-9770-23783CE10FA9}" srcOrd="4" destOrd="0" presId="urn:microsoft.com/office/officeart/2005/8/layout/radial2"/>
    <dgm:cxn modelId="{AE0E3E2F-FC94-464B-AA19-781975E82993}" type="presParOf" srcId="{882B6369-E153-47A3-9770-23783CE10FA9}" destId="{D25E934C-8F64-4563-A9AC-288954BBE530}" srcOrd="0" destOrd="0" presId="urn:microsoft.com/office/officeart/2005/8/layout/radial2"/>
    <dgm:cxn modelId="{99344299-7F30-4CA5-8EA1-770D40ABC022}" type="presParOf" srcId="{882B6369-E153-47A3-9770-23783CE10FA9}" destId="{F01CC96E-B843-47CD-B794-F95B35AFAFDE}" srcOrd="1" destOrd="0" presId="urn:microsoft.com/office/officeart/2005/8/layout/radial2"/>
    <dgm:cxn modelId="{66EF9CAF-9888-4CB9-A0D1-3357FA9890C2}" type="presParOf" srcId="{D027B8D5-78F8-4A95-A861-9CCAAF2BC254}" destId="{53C9D2FD-E834-425F-BB4D-97E935359454}" srcOrd="5" destOrd="0" presId="urn:microsoft.com/office/officeart/2005/8/layout/radial2"/>
    <dgm:cxn modelId="{9ACD10F7-4AC7-4392-8573-CF5424AE7621}" type="presParOf" srcId="{D027B8D5-78F8-4A95-A861-9CCAAF2BC254}" destId="{3E74E610-F1A5-4DCA-A7A7-123D886E7C86}" srcOrd="6" destOrd="0" presId="urn:microsoft.com/office/officeart/2005/8/layout/radial2"/>
    <dgm:cxn modelId="{189C9B97-15AE-443D-8ADD-B77AACA283C1}" type="presParOf" srcId="{3E74E610-F1A5-4DCA-A7A7-123D886E7C86}" destId="{A7B78C5B-00D4-4785-B6FC-991C072597DA}" srcOrd="0" destOrd="0" presId="urn:microsoft.com/office/officeart/2005/8/layout/radial2"/>
    <dgm:cxn modelId="{0EF43E72-7828-408E-AB16-4FACA9BCA7B3}" type="presParOf" srcId="{3E74E610-F1A5-4DCA-A7A7-123D886E7C86}" destId="{98B38128-CA55-46F0-B87D-B6B7A4CCFC3C}" srcOrd="1" destOrd="0" presId="urn:microsoft.com/office/officeart/2005/8/layout/radial2"/>
    <dgm:cxn modelId="{4FF328DF-8238-41DD-9504-9C11D23AF91A}" type="presParOf" srcId="{D027B8D5-78F8-4A95-A861-9CCAAF2BC254}" destId="{8224813D-F5D5-47DF-990F-E24D8A81AF1A}" srcOrd="7" destOrd="0" presId="urn:microsoft.com/office/officeart/2005/8/layout/radial2"/>
    <dgm:cxn modelId="{F8590619-DE07-4286-9ABD-9EE509127D0A}" type="presParOf" srcId="{D027B8D5-78F8-4A95-A861-9CCAAF2BC254}" destId="{BCDF9165-961F-4EF1-AC30-FD3442A8CBBF}" srcOrd="8" destOrd="0" presId="urn:microsoft.com/office/officeart/2005/8/layout/radial2"/>
    <dgm:cxn modelId="{7E0411EB-0597-436E-A31E-BC43802C894D}" type="presParOf" srcId="{BCDF9165-961F-4EF1-AC30-FD3442A8CBBF}" destId="{C6FFC7E0-A09D-4935-A738-31C8AF5BC902}" srcOrd="0" destOrd="0" presId="urn:microsoft.com/office/officeart/2005/8/layout/radial2"/>
    <dgm:cxn modelId="{599743F1-DDFE-4F13-895C-D3568665BF5A}" type="presParOf" srcId="{BCDF9165-961F-4EF1-AC30-FD3442A8CBBF}" destId="{C7B3EFA0-C5F4-4F0B-B68A-35D511067EB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070C-A3B2-45FE-A25C-6F7E44C8DEDE}">
      <dsp:nvSpPr>
        <dsp:cNvPr id="0" name=""/>
        <dsp:cNvSpPr/>
      </dsp:nvSpPr>
      <dsp:spPr>
        <a:xfrm>
          <a:off x="90034" y="881"/>
          <a:ext cx="2984364" cy="1790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Solid</a:t>
          </a:r>
          <a:endParaRPr lang="en-US" sz="5200" kern="1200"/>
        </a:p>
      </dsp:txBody>
      <dsp:txXfrm>
        <a:off x="90034" y="881"/>
        <a:ext cx="2984364" cy="1790618"/>
      </dsp:txXfrm>
    </dsp:sp>
    <dsp:sp modelId="{8F4A7DD8-09D3-481A-A0F3-FE9ED2DFF525}">
      <dsp:nvSpPr>
        <dsp:cNvPr id="0" name=""/>
        <dsp:cNvSpPr/>
      </dsp:nvSpPr>
      <dsp:spPr>
        <a:xfrm>
          <a:off x="3372835" y="881"/>
          <a:ext cx="2984364" cy="17906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Liquid </a:t>
          </a:r>
          <a:endParaRPr lang="en-US" sz="5200" kern="1200"/>
        </a:p>
      </dsp:txBody>
      <dsp:txXfrm>
        <a:off x="3372835" y="881"/>
        <a:ext cx="2984364" cy="1790618"/>
      </dsp:txXfrm>
    </dsp:sp>
    <dsp:sp modelId="{67538708-168C-4414-8A8C-FBD0634F63A8}">
      <dsp:nvSpPr>
        <dsp:cNvPr id="0" name=""/>
        <dsp:cNvSpPr/>
      </dsp:nvSpPr>
      <dsp:spPr>
        <a:xfrm>
          <a:off x="90034" y="2089936"/>
          <a:ext cx="2984364" cy="17906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200" kern="1200"/>
            <a:t>Gas</a:t>
          </a:r>
          <a:endParaRPr lang="en-US" sz="5200" kern="1200"/>
        </a:p>
      </dsp:txBody>
      <dsp:txXfrm>
        <a:off x="90034" y="2089936"/>
        <a:ext cx="2984364" cy="1790618"/>
      </dsp:txXfrm>
    </dsp:sp>
    <dsp:sp modelId="{50F13588-8139-45B7-8A5D-B6C2B07DDF6F}">
      <dsp:nvSpPr>
        <dsp:cNvPr id="0" name=""/>
        <dsp:cNvSpPr/>
      </dsp:nvSpPr>
      <dsp:spPr>
        <a:xfrm>
          <a:off x="3372835" y="2089936"/>
          <a:ext cx="2984364" cy="1790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Twig Video</a:t>
          </a:r>
        </a:p>
      </dsp:txBody>
      <dsp:txXfrm>
        <a:off x="3372835" y="2089936"/>
        <a:ext cx="2984364" cy="1790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99F2-2A18-4705-9EBE-6368DB792ADC}">
      <dsp:nvSpPr>
        <dsp:cNvPr id="0" name=""/>
        <dsp:cNvSpPr/>
      </dsp:nvSpPr>
      <dsp:spPr>
        <a:xfrm>
          <a:off x="2604" y="4072"/>
          <a:ext cx="4966394" cy="2312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If a state of matter </a:t>
          </a:r>
          <a:r>
            <a:rPr lang="en-AU" sz="4000" kern="1200" dirty="0">
              <a:solidFill>
                <a:srgbClr val="FF0000"/>
              </a:solidFill>
            </a:rPr>
            <a:t>increases</a:t>
          </a:r>
          <a:r>
            <a:rPr lang="en-AU" sz="4000" kern="1200" dirty="0"/>
            <a:t> a lot in temperature it will change it’s state.</a:t>
          </a:r>
          <a:endParaRPr lang="en-US" sz="4000" kern="1200" dirty="0"/>
        </a:p>
      </dsp:txBody>
      <dsp:txXfrm>
        <a:off x="70329" y="71797"/>
        <a:ext cx="4830944" cy="2176845"/>
      </dsp:txXfrm>
    </dsp:sp>
    <dsp:sp modelId="{289420AC-DD09-4ECC-9FE8-CC67AD47A712}">
      <dsp:nvSpPr>
        <dsp:cNvPr id="0" name=""/>
        <dsp:cNvSpPr/>
      </dsp:nvSpPr>
      <dsp:spPr>
        <a:xfrm>
          <a:off x="2604" y="2663212"/>
          <a:ext cx="4624591" cy="2312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If a state of matter </a:t>
          </a:r>
          <a:r>
            <a:rPr lang="en-AU" sz="4000" kern="1200" dirty="0">
              <a:solidFill>
                <a:srgbClr val="FF0000"/>
              </a:solidFill>
            </a:rPr>
            <a:t>decreases</a:t>
          </a:r>
          <a:r>
            <a:rPr lang="en-AU" sz="4000" kern="1200" dirty="0"/>
            <a:t> a lot in temperature it will change it’s state.</a:t>
          </a:r>
          <a:endParaRPr lang="en-US" sz="4000" kern="1200" dirty="0"/>
        </a:p>
      </dsp:txBody>
      <dsp:txXfrm>
        <a:off x="70329" y="2730937"/>
        <a:ext cx="4489141" cy="2176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1079B-FB71-42F4-A1DD-C14BB1554F25}">
      <dsp:nvSpPr>
        <dsp:cNvPr id="0" name=""/>
        <dsp:cNvSpPr/>
      </dsp:nvSpPr>
      <dsp:spPr>
        <a:xfrm>
          <a:off x="3269" y="474123"/>
          <a:ext cx="2492925" cy="4308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Dissolving is when a solid is mixed with a liquid forming a solution. The solid often disappears as it spreads evenly throughout the solution.</a:t>
          </a:r>
          <a:endParaRPr lang="en-US" sz="2400" kern="1200" dirty="0"/>
        </a:p>
      </dsp:txBody>
      <dsp:txXfrm>
        <a:off x="3269" y="474123"/>
        <a:ext cx="2492925" cy="4308336"/>
      </dsp:txXfrm>
    </dsp:sp>
    <dsp:sp modelId="{03061A50-1B2A-4373-A46B-9D4C9D9EF3CE}">
      <dsp:nvSpPr>
        <dsp:cNvPr id="0" name=""/>
        <dsp:cNvSpPr/>
      </dsp:nvSpPr>
      <dsp:spPr>
        <a:xfrm>
          <a:off x="2544130" y="2506791"/>
          <a:ext cx="37393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ABAC2-B097-48C0-8B80-56B11109C9A8}">
      <dsp:nvSpPr>
        <dsp:cNvPr id="0" name=""/>
        <dsp:cNvSpPr/>
      </dsp:nvSpPr>
      <dsp:spPr>
        <a:xfrm>
          <a:off x="2966005" y="474123"/>
          <a:ext cx="2492925" cy="4308336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 good example of this in everyday life is salt water. If we were to boil the water away, there would be salt left behind.</a:t>
          </a:r>
          <a:endParaRPr lang="en-US" sz="2400" kern="1200" dirty="0"/>
        </a:p>
      </dsp:txBody>
      <dsp:txXfrm>
        <a:off x="2966005" y="474123"/>
        <a:ext cx="2492925" cy="4308336"/>
      </dsp:txXfrm>
    </dsp:sp>
    <dsp:sp modelId="{15164018-D92D-41BD-8705-3408283BF949}">
      <dsp:nvSpPr>
        <dsp:cNvPr id="0" name=""/>
        <dsp:cNvSpPr/>
      </dsp:nvSpPr>
      <dsp:spPr>
        <a:xfrm>
          <a:off x="5506866" y="2506791"/>
          <a:ext cx="373938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51FDE-70C9-45BA-B6C4-DD0671ECEFC4}">
      <dsp:nvSpPr>
        <dsp:cNvPr id="0" name=""/>
        <dsp:cNvSpPr/>
      </dsp:nvSpPr>
      <dsp:spPr>
        <a:xfrm>
          <a:off x="5928740" y="474123"/>
          <a:ext cx="2492925" cy="4308336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It’s important to remember that the solute and solvent are not forming a new substance. They are just mixed together, just like the M&amp;Ms.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FF0000"/>
              </a:solidFill>
            </a:rPr>
            <a:t>Solute</a:t>
          </a:r>
          <a:r>
            <a:rPr lang="en-AU" sz="1600" kern="1200" dirty="0"/>
            <a:t> – is the solid.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FF0000"/>
              </a:solidFill>
            </a:rPr>
            <a:t>Solvent</a:t>
          </a:r>
          <a:r>
            <a:rPr lang="en-AU" sz="1600" kern="1200" dirty="0"/>
            <a:t> – is the liquid.</a:t>
          </a:r>
          <a:endParaRPr lang="en-US" sz="1600" kern="1200" dirty="0"/>
        </a:p>
      </dsp:txBody>
      <dsp:txXfrm>
        <a:off x="5928740" y="474123"/>
        <a:ext cx="2492925" cy="4308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4813D-F5D5-47DF-990F-E24D8A81AF1A}">
      <dsp:nvSpPr>
        <dsp:cNvPr id="0" name=""/>
        <dsp:cNvSpPr/>
      </dsp:nvSpPr>
      <dsp:spPr>
        <a:xfrm rot="3681729">
          <a:off x="2459983" y="4663496"/>
          <a:ext cx="122923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29235" y="24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D2FD-E834-425F-BB4D-97E935359454}">
      <dsp:nvSpPr>
        <dsp:cNvPr id="0" name=""/>
        <dsp:cNvSpPr/>
      </dsp:nvSpPr>
      <dsp:spPr>
        <a:xfrm rot="1311934">
          <a:off x="3134307" y="3778867"/>
          <a:ext cx="879637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879637" y="24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AB87C-B3A6-4E37-84C1-C6A632F4C790}">
      <dsp:nvSpPr>
        <dsp:cNvPr id="0" name=""/>
        <dsp:cNvSpPr/>
      </dsp:nvSpPr>
      <dsp:spPr>
        <a:xfrm rot="20288066">
          <a:off x="3134307" y="2768913"/>
          <a:ext cx="879637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879637" y="24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59E1D-5B88-4833-8D78-AA6D6E4C3EC4}">
      <dsp:nvSpPr>
        <dsp:cNvPr id="0" name=""/>
        <dsp:cNvSpPr/>
      </dsp:nvSpPr>
      <dsp:spPr>
        <a:xfrm rot="17918271">
          <a:off x="2459983" y="1884285"/>
          <a:ext cx="122923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29235" y="247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92C0-61E2-4E1D-B7EC-75ED4976DC60}">
      <dsp:nvSpPr>
        <dsp:cNvPr id="0" name=""/>
        <dsp:cNvSpPr/>
      </dsp:nvSpPr>
      <dsp:spPr>
        <a:xfrm>
          <a:off x="1101234" y="2084138"/>
          <a:ext cx="2429075" cy="24290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92201-184E-48C8-9D9A-53E88F5CFD48}">
      <dsp:nvSpPr>
        <dsp:cNvPr id="0" name=""/>
        <dsp:cNvSpPr/>
      </dsp:nvSpPr>
      <dsp:spPr>
        <a:xfrm>
          <a:off x="2989703" y="1342"/>
          <a:ext cx="1457445" cy="145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 </a:t>
          </a:r>
          <a:r>
            <a:rPr lang="en-AU" sz="1400" kern="1200" dirty="0">
              <a:solidFill>
                <a:srgbClr val="FF0000"/>
              </a:solidFill>
            </a:rPr>
            <a:t>permanent</a:t>
          </a:r>
          <a:r>
            <a:rPr lang="en-AU" sz="1400" kern="1200" dirty="0"/>
            <a:t> change in </a:t>
          </a:r>
          <a:r>
            <a:rPr lang="en-AU" sz="1400" kern="1200" dirty="0">
              <a:solidFill>
                <a:srgbClr val="FF0000"/>
              </a:solidFill>
            </a:rPr>
            <a:t>colour</a:t>
          </a:r>
          <a:endParaRPr lang="en-US" sz="1400" kern="1200" dirty="0"/>
        </a:p>
      </dsp:txBody>
      <dsp:txXfrm>
        <a:off x="3203141" y="214780"/>
        <a:ext cx="1030569" cy="1030569"/>
      </dsp:txXfrm>
    </dsp:sp>
    <dsp:sp modelId="{0C8EF3AB-6309-40F9-A182-FE380EA8C1DC}">
      <dsp:nvSpPr>
        <dsp:cNvPr id="0" name=""/>
        <dsp:cNvSpPr/>
      </dsp:nvSpPr>
      <dsp:spPr>
        <a:xfrm>
          <a:off x="4592893" y="1342"/>
          <a:ext cx="2186167" cy="145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Burning a match or toast.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Metal </a:t>
          </a:r>
          <a:r>
            <a:rPr lang="en-AU" sz="1600" kern="1200" dirty="0">
              <a:solidFill>
                <a:srgbClr val="FF0000"/>
              </a:solidFill>
            </a:rPr>
            <a:t>rusting</a:t>
          </a:r>
          <a:r>
            <a:rPr lang="en-AU" sz="1600" kern="1200" dirty="0"/>
            <a:t>.</a:t>
          </a:r>
        </a:p>
      </dsp:txBody>
      <dsp:txXfrm>
        <a:off x="4592893" y="1342"/>
        <a:ext cx="2186167" cy="1457445"/>
      </dsp:txXfrm>
    </dsp:sp>
    <dsp:sp modelId="{D25E934C-8F64-4563-A9AC-288954BBE530}">
      <dsp:nvSpPr>
        <dsp:cNvPr id="0" name=""/>
        <dsp:cNvSpPr/>
      </dsp:nvSpPr>
      <dsp:spPr>
        <a:xfrm>
          <a:off x="3929880" y="1629776"/>
          <a:ext cx="1457445" cy="145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Smelling gas/Seeing </a:t>
          </a:r>
          <a:r>
            <a:rPr lang="en-AU" sz="1400" kern="1200" dirty="0">
              <a:solidFill>
                <a:srgbClr val="FF0000"/>
              </a:solidFill>
            </a:rPr>
            <a:t>bubbles</a:t>
          </a:r>
        </a:p>
      </dsp:txBody>
      <dsp:txXfrm>
        <a:off x="4143318" y="1843214"/>
        <a:ext cx="1030569" cy="1030569"/>
      </dsp:txXfrm>
    </dsp:sp>
    <dsp:sp modelId="{F01CC96E-B843-47CD-B794-F95B35AFAFDE}">
      <dsp:nvSpPr>
        <dsp:cNvPr id="0" name=""/>
        <dsp:cNvSpPr/>
      </dsp:nvSpPr>
      <dsp:spPr>
        <a:xfrm>
          <a:off x="5533070" y="1629776"/>
          <a:ext cx="2186167" cy="145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Rotten Eggs – Hydrogen Sulphide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Soft Drink – </a:t>
          </a:r>
          <a:r>
            <a:rPr lang="en-AU" sz="1600" kern="1200" dirty="0">
              <a:solidFill>
                <a:srgbClr val="FF0000"/>
              </a:solidFill>
            </a:rPr>
            <a:t>Carbon Dioxide</a:t>
          </a:r>
        </a:p>
      </dsp:txBody>
      <dsp:txXfrm>
        <a:off x="5533070" y="1629776"/>
        <a:ext cx="2186167" cy="1457445"/>
      </dsp:txXfrm>
    </dsp:sp>
    <dsp:sp modelId="{A7B78C5B-00D4-4785-B6FC-991C072597DA}">
      <dsp:nvSpPr>
        <dsp:cNvPr id="0" name=""/>
        <dsp:cNvSpPr/>
      </dsp:nvSpPr>
      <dsp:spPr>
        <a:xfrm>
          <a:off x="3929880" y="3510130"/>
          <a:ext cx="1457445" cy="145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Seeing a new </a:t>
          </a:r>
          <a:r>
            <a:rPr lang="en-AU" sz="1400" kern="1200" dirty="0">
              <a:solidFill>
                <a:srgbClr val="FF0000"/>
              </a:solidFill>
            </a:rPr>
            <a:t>solid</a:t>
          </a:r>
          <a:r>
            <a:rPr lang="en-AU" sz="1400" kern="1200" dirty="0"/>
            <a:t> (Precipitate)</a:t>
          </a:r>
          <a:endParaRPr lang="en-US" sz="1400" kern="1200" dirty="0"/>
        </a:p>
      </dsp:txBody>
      <dsp:txXfrm>
        <a:off x="4143318" y="3723568"/>
        <a:ext cx="1030569" cy="1030569"/>
      </dsp:txXfrm>
    </dsp:sp>
    <dsp:sp modelId="{98B38128-CA55-46F0-B87D-B6B7A4CCFC3C}">
      <dsp:nvSpPr>
        <dsp:cNvPr id="0" name=""/>
        <dsp:cNvSpPr/>
      </dsp:nvSpPr>
      <dsp:spPr>
        <a:xfrm>
          <a:off x="5533070" y="3510130"/>
          <a:ext cx="2186167" cy="145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Two liquids form a </a:t>
          </a:r>
          <a:r>
            <a:rPr lang="en-AU" sz="1600" kern="1200" dirty="0">
              <a:solidFill>
                <a:srgbClr val="FF0000"/>
              </a:solidFill>
            </a:rPr>
            <a:t>solid</a:t>
          </a:r>
          <a:r>
            <a:rPr lang="en-AU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Example: Kidney Stone</a:t>
          </a:r>
        </a:p>
      </dsp:txBody>
      <dsp:txXfrm>
        <a:off x="5533070" y="3510130"/>
        <a:ext cx="2186167" cy="1457445"/>
      </dsp:txXfrm>
    </dsp:sp>
    <dsp:sp modelId="{C6FFC7E0-A09D-4935-A738-31C8AF5BC902}">
      <dsp:nvSpPr>
        <dsp:cNvPr id="0" name=""/>
        <dsp:cNvSpPr/>
      </dsp:nvSpPr>
      <dsp:spPr>
        <a:xfrm>
          <a:off x="2989703" y="5138564"/>
          <a:ext cx="1457445" cy="145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Heat or </a:t>
          </a:r>
          <a:r>
            <a:rPr lang="en-AU" sz="1400" kern="1200" dirty="0">
              <a:solidFill>
                <a:srgbClr val="FF0000"/>
              </a:solidFill>
            </a:rPr>
            <a:t>Light</a:t>
          </a:r>
          <a:r>
            <a:rPr lang="en-AU" sz="1400" kern="1200" dirty="0"/>
            <a:t> produced</a:t>
          </a:r>
        </a:p>
      </dsp:txBody>
      <dsp:txXfrm>
        <a:off x="3203141" y="5352002"/>
        <a:ext cx="1030569" cy="1030569"/>
      </dsp:txXfrm>
    </dsp:sp>
    <dsp:sp modelId="{C7B3EFA0-C5F4-4F0B-B68A-35D511067EBB}">
      <dsp:nvSpPr>
        <dsp:cNvPr id="0" name=""/>
        <dsp:cNvSpPr/>
      </dsp:nvSpPr>
      <dsp:spPr>
        <a:xfrm>
          <a:off x="4592893" y="5138564"/>
          <a:ext cx="2186167" cy="145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FF0000"/>
              </a:solidFill>
            </a:rPr>
            <a:t>Exothermic</a:t>
          </a:r>
          <a:r>
            <a:rPr lang="en-AU" sz="1600" kern="1200" dirty="0"/>
            <a:t> – Gives off energy in the form of 				heat or light.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FF0000"/>
              </a:solidFill>
            </a:rPr>
            <a:t>Endothermic</a:t>
          </a:r>
          <a:r>
            <a:rPr lang="en-AU" sz="1600" kern="1200" dirty="0"/>
            <a:t> – Absorbs heat energy. </a:t>
          </a:r>
        </a:p>
      </dsp:txBody>
      <dsp:txXfrm>
        <a:off x="4592893" y="5138564"/>
        <a:ext cx="2186167" cy="145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74896-D71D-44FF-ADAB-A00DE12CAE3F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AAA1-62F4-4CB5-9950-4F24B741F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0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D85452-F53A-4141-9F4C-B6443AC0950C}" type="slidenum">
              <a:rPr lang="en-US"/>
              <a:pPr/>
              <a:t>41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Straw solute</a:t>
            </a:r>
          </a:p>
        </p:txBody>
      </p:sp>
    </p:spTree>
    <p:extLst>
      <p:ext uri="{BB962C8B-B14F-4D97-AF65-F5344CB8AC3E}">
        <p14:creationId xmlns:p14="http://schemas.microsoft.com/office/powerpoint/2010/main" val="3048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BE10A9-45C3-42E4-9A6F-CCD4301C8953}" type="slidenum">
              <a:rPr lang="en-US"/>
              <a:pPr/>
              <a:t>42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Sinking vial - make it float</a:t>
            </a:r>
          </a:p>
        </p:txBody>
      </p:sp>
    </p:spTree>
    <p:extLst>
      <p:ext uri="{BB962C8B-B14F-4D97-AF65-F5344CB8AC3E}">
        <p14:creationId xmlns:p14="http://schemas.microsoft.com/office/powerpoint/2010/main" val="165146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72B4CE-B6A5-4E19-86EE-986865A29D4F}" type="slidenum">
              <a:rPr lang="en-US"/>
              <a:pPr/>
              <a:t>43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70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7A44F-34E5-4AE1-B922-9190968D9705}" type="slidenum">
              <a:rPr lang="en-US"/>
              <a:pPr/>
              <a:t>45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Beans/ping pong ball;  Big jug of water in a pool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6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0D382-63AD-4F67-A12E-86533A3B5055}" type="slidenum">
              <a:rPr lang="en-US"/>
              <a:pPr/>
              <a:t>46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250 b.c., the Greek mathematician Archimedes - story</a:t>
            </a:r>
          </a:p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0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04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62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9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61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75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68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86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26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37FB2-9F4F-409F-9823-867DB91BB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8A2D3-BFA7-4FEC-8904-A2FFE1DA8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96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87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72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9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79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7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9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3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21E6-FF57-4BE9-8235-BCB6B71CA709}" type="datetimeFigureOut">
              <a:rPr lang="en-AU" smtClean="0"/>
              <a:t>16/07/2017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1078E2-AB73-462F-A164-9F70E7D0AB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0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/>
              <a:t>Year 8: Chemical vs. Physical Changes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" name="Picture 3" descr="http://www.slcschools.org/departments/curriculum/Science/Grade-3-to-6/Grade-5/images/mat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2" y="2238692"/>
            <a:ext cx="2355215" cy="238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1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Identifying Physical Change: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550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u="sng" dirty="0"/>
              <a:t>1. Change of Shape or Form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8801"/>
            <a:ext cx="6347714" cy="2088232"/>
          </a:xfrm>
        </p:spPr>
        <p:txBody>
          <a:bodyPr/>
          <a:lstStyle/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A force is applied to </a:t>
            </a:r>
            <a:r>
              <a:rPr lang="en-AU" sz="2000" dirty="0">
                <a:solidFill>
                  <a:srgbClr val="FF0000"/>
                </a:solidFill>
              </a:rPr>
              <a:t>break</a:t>
            </a:r>
            <a:r>
              <a:rPr lang="en-AU" sz="2000" dirty="0"/>
              <a:t>, bend, stretch, crush and twist objects.</a:t>
            </a:r>
            <a:endParaRPr lang="en-AU" sz="3200" dirty="0"/>
          </a:p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There is no </a:t>
            </a:r>
            <a:r>
              <a:rPr lang="en-AU" sz="2000" dirty="0">
                <a:solidFill>
                  <a:srgbClr val="FF0000"/>
                </a:solidFill>
              </a:rPr>
              <a:t>new substance </a:t>
            </a:r>
            <a:r>
              <a:rPr lang="en-AU" sz="2000" dirty="0"/>
              <a:t>formed.</a:t>
            </a:r>
            <a:endParaRPr lang="en-AU" sz="3200" dirty="0"/>
          </a:p>
          <a:p>
            <a:pPr marL="457200" lvl="1" indent="0">
              <a:buNone/>
            </a:pPr>
            <a:endParaRPr lang="en-AU" sz="2000" dirty="0"/>
          </a:p>
          <a:p>
            <a:pPr marL="457200" lvl="1" indent="0">
              <a:buNone/>
            </a:pPr>
            <a:r>
              <a:rPr lang="en-AU" sz="2000" dirty="0"/>
              <a:t>	Draw an example using a tin can:</a:t>
            </a:r>
          </a:p>
          <a:p>
            <a:pPr marL="457200" lvl="1" indent="0">
              <a:buNone/>
            </a:pPr>
            <a:endParaRPr lang="en-AU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8027"/>
              </p:ext>
            </p:extLst>
          </p:nvPr>
        </p:nvGraphicFramePr>
        <p:xfrm>
          <a:off x="1115616" y="3717033"/>
          <a:ext cx="5512043" cy="2808311"/>
        </p:xfrm>
        <a:graphic>
          <a:graphicData uri="http://schemas.openxmlformats.org/drawingml/2006/table">
            <a:tbl>
              <a:tblPr firstRow="1" firstCol="1" bandRow="1"/>
              <a:tblGrid>
                <a:gridCol w="273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Before</a:t>
                      </a:r>
                      <a:endParaRPr lang="en-AU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After</a:t>
                      </a:r>
                      <a:endParaRPr lang="en-AU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9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15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b="1" u="sng" dirty="0"/>
              <a:t>2. Expansion and Contraction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6957312" cy="5073427"/>
          </a:xfrm>
        </p:spPr>
        <p:txBody>
          <a:bodyPr>
            <a:normAutofit/>
          </a:bodyPr>
          <a:lstStyle/>
          <a:p>
            <a:r>
              <a:rPr lang="en-AU" sz="2400" b="1" dirty="0"/>
              <a:t>Demonstration: (Thermometer, Bunsen burner, Water)</a:t>
            </a:r>
          </a:p>
          <a:p>
            <a:pPr marL="0" indent="0">
              <a:buNone/>
            </a:pPr>
            <a:endParaRPr lang="en-AU" sz="2400" b="1" dirty="0"/>
          </a:p>
          <a:p>
            <a:pPr marL="971550" lvl="1" indent="-514350">
              <a:buFont typeface="+mj-lt"/>
              <a:buAutoNum type="alphaLcPeriod"/>
            </a:pPr>
            <a:r>
              <a:rPr lang="en-AU" sz="2400" dirty="0"/>
              <a:t>Occurs when the temperature either </a:t>
            </a:r>
            <a:r>
              <a:rPr lang="en-AU" sz="2400" dirty="0">
                <a:solidFill>
                  <a:srgbClr val="FF0000"/>
                </a:solidFill>
              </a:rPr>
              <a:t>increases</a:t>
            </a:r>
            <a:r>
              <a:rPr lang="en-AU" sz="2400" dirty="0"/>
              <a:t> or decreases.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2400" dirty="0"/>
              <a:t>There is no new substance formed.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2400" dirty="0"/>
              <a:t>Solids, liquids and gasses </a:t>
            </a:r>
            <a:r>
              <a:rPr lang="en-AU" sz="2400" dirty="0">
                <a:solidFill>
                  <a:srgbClr val="FF0000"/>
                </a:solidFill>
              </a:rPr>
              <a:t>expand</a:t>
            </a:r>
            <a:r>
              <a:rPr lang="en-AU" sz="2400" dirty="0"/>
              <a:t> when                                      they are heated up and take up more space.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2400" dirty="0"/>
              <a:t>Solids, liquids and gasses </a:t>
            </a:r>
            <a:r>
              <a:rPr lang="en-AU" sz="2400" dirty="0">
                <a:solidFill>
                  <a:srgbClr val="FF0000"/>
                </a:solidFill>
              </a:rPr>
              <a:t>contract</a:t>
            </a:r>
            <a:r>
              <a:rPr lang="en-AU" sz="2400" dirty="0"/>
              <a:t> when                            they are cooled and take up less space.</a:t>
            </a:r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79" y="2492896"/>
            <a:ext cx="2360985" cy="236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7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" y="260648"/>
            <a:ext cx="6865223" cy="5976664"/>
          </a:xfrm>
        </p:spPr>
        <p:txBody>
          <a:bodyPr>
            <a:normAutofit/>
          </a:bodyPr>
          <a:lstStyle/>
          <a:p>
            <a:r>
              <a:rPr lang="en-AU" sz="2400" i="1" dirty="0"/>
              <a:t>Questions: Use the table below to give an example of expansion and contraction of air (a gas) USING PARTICLES.</a:t>
            </a:r>
            <a:endParaRPr lang="en-AU" sz="2000" dirty="0"/>
          </a:p>
          <a:p>
            <a:pPr lvl="2"/>
            <a:r>
              <a:rPr lang="en-AU" sz="1800" dirty="0"/>
              <a:t>Which one will be higher from the ground? _______________________</a:t>
            </a:r>
            <a:endParaRPr lang="en-AU" sz="1600" dirty="0"/>
          </a:p>
          <a:p>
            <a:pPr lvl="2"/>
            <a:r>
              <a:rPr lang="en-AU" sz="1800" dirty="0"/>
              <a:t>Which balloon would have hotter air? _______________________</a:t>
            </a:r>
            <a:endParaRPr lang="en-AU" sz="1600" dirty="0"/>
          </a:p>
          <a:p>
            <a:pPr marL="914400" lvl="2" indent="0">
              <a:buNone/>
            </a:pPr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pPr lvl="2"/>
            <a:endParaRPr lang="en-AU" sz="3100" dirty="0"/>
          </a:p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85379"/>
              </p:ext>
            </p:extLst>
          </p:nvPr>
        </p:nvGraphicFramePr>
        <p:xfrm>
          <a:off x="467544" y="3107269"/>
          <a:ext cx="6912768" cy="3130043"/>
        </p:xfrm>
        <a:graphic>
          <a:graphicData uri="http://schemas.openxmlformats.org/drawingml/2006/table">
            <a:tbl>
              <a:tblPr firstRow="1" firstCol="1" bandRow="1"/>
              <a:tblGrid>
                <a:gridCol w="346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9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Hot air balloon with contracted air</a:t>
                      </a:r>
                      <a:endParaRPr lang="en-A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Hot air balloon with expanded air.</a:t>
                      </a:r>
                      <a:endParaRPr lang="en-AU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1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9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AU" sz="3800"/>
              <a:t>Changing between States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2514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04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Melting and Freezing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2260848"/>
          </a:xfrm>
        </p:spPr>
        <p:txBody>
          <a:bodyPr/>
          <a:lstStyle/>
          <a:p>
            <a:r>
              <a:rPr lang="en-AU" sz="2800" dirty="0">
                <a:solidFill>
                  <a:srgbClr val="FF0000"/>
                </a:solidFill>
              </a:rPr>
              <a:t>Melting</a:t>
            </a:r>
            <a:r>
              <a:rPr lang="en-AU" sz="2800" dirty="0"/>
              <a:t> – Solid to a liquid</a:t>
            </a:r>
          </a:p>
          <a:p>
            <a:r>
              <a:rPr lang="en-AU" sz="2800" dirty="0"/>
              <a:t>Freezing/Solidification – </a:t>
            </a:r>
            <a:r>
              <a:rPr lang="en-AU" sz="2800" dirty="0">
                <a:solidFill>
                  <a:srgbClr val="FF0000"/>
                </a:solidFill>
              </a:rPr>
              <a:t>Liquid to a solid</a:t>
            </a:r>
          </a:p>
          <a:p>
            <a:endParaRPr lang="en-A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Draw a picture using particles to show a liquid freezing and forming a solid.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22" y="3573016"/>
            <a:ext cx="2774881" cy="23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4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AU" dirty="0"/>
              <a:t>Evaporation and 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Evaporation – </a:t>
            </a:r>
            <a:r>
              <a:rPr lang="en-AU" sz="2000" dirty="0">
                <a:solidFill>
                  <a:srgbClr val="FF0000"/>
                </a:solidFill>
              </a:rPr>
              <a:t>Liquid to a gas</a:t>
            </a:r>
          </a:p>
          <a:p>
            <a:r>
              <a:rPr lang="en-AU" sz="2000" dirty="0">
                <a:solidFill>
                  <a:srgbClr val="FF0000"/>
                </a:solidFill>
              </a:rPr>
              <a:t>Condensation</a:t>
            </a:r>
            <a:r>
              <a:rPr lang="en-AU" sz="2000" dirty="0"/>
              <a:t> – Gas to a liquid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Draw a picture using particles to show a liquid evaporating from a hot kettle.</a:t>
            </a:r>
          </a:p>
          <a:p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33DF9C-51F7-496E-B788-C170C661C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99596"/>
              </p:ext>
            </p:extLst>
          </p:nvPr>
        </p:nvGraphicFramePr>
        <p:xfrm>
          <a:off x="849120" y="4077072"/>
          <a:ext cx="6459184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9592">
                  <a:extLst>
                    <a:ext uri="{9D8B030D-6E8A-4147-A177-3AD203B41FA5}">
                      <a16:colId xmlns:a16="http://schemas.microsoft.com/office/drawing/2014/main" val="1523411250"/>
                    </a:ext>
                  </a:extLst>
                </a:gridCol>
                <a:gridCol w="3229592">
                  <a:extLst>
                    <a:ext uri="{9D8B030D-6E8A-4147-A177-3AD203B41FA5}">
                      <a16:colId xmlns:a16="http://schemas.microsoft.com/office/drawing/2014/main" val="2585011306"/>
                    </a:ext>
                  </a:extLst>
                </a:gridCol>
              </a:tblGrid>
              <a:tr h="3581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Before Evaporation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During Evaporation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981679"/>
                  </a:ext>
                </a:extLst>
              </a:tr>
              <a:tr h="22341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0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7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Sublimation and Deposition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2800" dirty="0">
                <a:solidFill>
                  <a:srgbClr val="FF0000"/>
                </a:solidFill>
              </a:rPr>
              <a:t>Sublimation</a:t>
            </a:r>
            <a:r>
              <a:rPr lang="en-AU" sz="2800" dirty="0"/>
              <a:t> – Solid to a gas</a:t>
            </a:r>
          </a:p>
          <a:p>
            <a:pPr lvl="0"/>
            <a:r>
              <a:rPr lang="en-AU" sz="2800" dirty="0"/>
              <a:t>Deposition – </a:t>
            </a:r>
            <a:r>
              <a:rPr lang="en-AU" sz="2800" dirty="0">
                <a:solidFill>
                  <a:srgbClr val="FF0000"/>
                </a:solidFill>
              </a:rPr>
              <a:t>Gas to a solid</a:t>
            </a:r>
          </a:p>
          <a:p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Demonstration: Dry ice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24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Mixing and 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solidFill>
                  <a:srgbClr val="FF0000"/>
                </a:solidFill>
              </a:rPr>
              <a:t>Mixing</a:t>
            </a:r>
            <a:r>
              <a:rPr lang="en-AU" sz="2400" dirty="0"/>
              <a:t> – When two states of matter are together but remain individual.</a:t>
            </a:r>
          </a:p>
          <a:p>
            <a:endParaRPr lang="en-AU" sz="2400" dirty="0"/>
          </a:p>
          <a:p>
            <a:r>
              <a:rPr lang="en-AU" sz="2400" dirty="0">
                <a:solidFill>
                  <a:srgbClr val="FF0000"/>
                </a:solidFill>
              </a:rPr>
              <a:t>Separation</a:t>
            </a:r>
            <a:r>
              <a:rPr lang="en-AU" sz="2400" dirty="0"/>
              <a:t> – When two states of matter are removed from being together.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335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374E-5D5A-48B0-BEA7-4A458216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M&amp;M Demonstration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68155F4-5070-4725-8D06-E121D288F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867574"/>
              </p:ext>
            </p:extLst>
          </p:nvPr>
        </p:nvGraphicFramePr>
        <p:xfrm>
          <a:off x="179512" y="1412776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1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Have you ever wondered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pPr lvl="0"/>
            <a:r>
              <a:rPr lang="en-AU" sz="2400" dirty="0"/>
              <a:t>Where sugar goes when it is dissolves in water?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/>
              <a:t>Why you feel hot after exercise?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/>
              <a:t>Why iron rusts but </a:t>
            </a:r>
          </a:p>
          <a:p>
            <a:pPr marL="0" lvl="0" indent="0">
              <a:buNone/>
            </a:pPr>
            <a:r>
              <a:rPr lang="en-AU" sz="2400" dirty="0"/>
              <a:t>        aluminium doesn’t?</a:t>
            </a:r>
          </a:p>
        </p:txBody>
      </p:sp>
      <p:pic>
        <p:nvPicPr>
          <p:cNvPr id="4" name="Picture 3" descr="C:\Users\nathans\AppData\Local\Microsoft\Windows\Temporary Internet Files\Content.IE5\NK55P2C4\MC90043438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044045" cy="267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92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84A6-D65A-494E-A075-9E1D6286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Identifying Chemical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1243-25A7-48BC-8DD9-A5A6AAFDF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8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Identifying Chemical Change Practicum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69681"/>
              </p:ext>
            </p:extLst>
          </p:nvPr>
        </p:nvGraphicFramePr>
        <p:xfrm>
          <a:off x="323528" y="2420888"/>
          <a:ext cx="7974893" cy="3300586"/>
        </p:xfrm>
        <a:graphic>
          <a:graphicData uri="http://schemas.openxmlformats.org/drawingml/2006/table">
            <a:tbl>
              <a:tblPr firstRow="1" firstCol="1" bandRow="1"/>
              <a:tblGrid>
                <a:gridCol w="180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Reaction Number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Reaction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Observation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HCl + Blue Litmus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2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HCl + Magnesium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HCl + Silver Nitrate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en-AU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+ Sodium Hydroxide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438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New Substances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80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FA2AD1-300E-4538-99D1-E5953A7B0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901381"/>
              </p:ext>
            </p:extLst>
          </p:nvPr>
        </p:nvGraphicFramePr>
        <p:xfrm>
          <a:off x="0" y="0"/>
          <a:ext cx="882047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39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B008-42D2-436B-AA83-A8F4239DC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Explaining Physical changes using the Particle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54D1-5BFD-43EF-822A-3D379271D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Complete the CLOZE Worksheet in your booklet</a:t>
            </a:r>
          </a:p>
        </p:txBody>
      </p:sp>
    </p:spTree>
    <p:extLst>
      <p:ext uri="{BB962C8B-B14F-4D97-AF65-F5344CB8AC3E}">
        <p14:creationId xmlns:p14="http://schemas.microsoft.com/office/powerpoint/2010/main" val="307025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 of Identifying Chemical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250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/>
              <a:t>Density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dirty="0"/>
              <a:t>#1-3</a:t>
            </a:r>
          </a:p>
        </p:txBody>
      </p:sp>
    </p:spTree>
    <p:extLst>
      <p:ext uri="{BB962C8B-B14F-4D97-AF65-F5344CB8AC3E}">
        <p14:creationId xmlns:p14="http://schemas.microsoft.com/office/powerpoint/2010/main" val="261181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density?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Density is a comparison of how much matter there is in a certain amount of space.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http://www.youtube.com/watch?v=tfgm2k-dHiI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Which one is more dense?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Demonstration: People in a square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How about this: Which square is more dense?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47800" y="40386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0" y="40386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6764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9718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55626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59436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4"/>
          <p:cNvSpPr>
            <a:spLocks noChangeArrowheads="1"/>
          </p:cNvSpPr>
          <p:nvPr/>
        </p:nvSpPr>
        <p:spPr bwMode="auto">
          <a:xfrm>
            <a:off x="5638800" y="4876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6096000" y="5562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7"/>
          <p:cNvSpPr>
            <a:spLocks noChangeArrowheads="1"/>
          </p:cNvSpPr>
          <p:nvPr/>
        </p:nvSpPr>
        <p:spPr bwMode="auto">
          <a:xfrm>
            <a:off x="6096000" y="4953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6477000" y="4800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9"/>
          <p:cNvSpPr>
            <a:spLocks noChangeArrowheads="1"/>
          </p:cNvSpPr>
          <p:nvPr/>
        </p:nvSpPr>
        <p:spPr bwMode="auto">
          <a:xfrm>
            <a:off x="68580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0"/>
          <p:cNvSpPr>
            <a:spLocks noChangeArrowheads="1"/>
          </p:cNvSpPr>
          <p:nvPr/>
        </p:nvSpPr>
        <p:spPr bwMode="auto">
          <a:xfrm>
            <a:off x="63246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1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2"/>
          <p:cNvSpPr>
            <a:spLocks noChangeArrowheads="1"/>
          </p:cNvSpPr>
          <p:nvPr/>
        </p:nvSpPr>
        <p:spPr bwMode="auto">
          <a:xfrm>
            <a:off x="57150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3"/>
          <p:cNvSpPr>
            <a:spLocks noChangeArrowheads="1"/>
          </p:cNvSpPr>
          <p:nvPr/>
        </p:nvSpPr>
        <p:spPr bwMode="auto">
          <a:xfrm>
            <a:off x="69342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4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5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6"/>
          <p:cNvSpPr>
            <a:spLocks noChangeArrowheads="1"/>
          </p:cNvSpPr>
          <p:nvPr/>
        </p:nvSpPr>
        <p:spPr bwMode="auto">
          <a:xfrm>
            <a:off x="64770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7"/>
          <p:cNvSpPr>
            <a:spLocks noChangeArrowheads="1"/>
          </p:cNvSpPr>
          <p:nvPr/>
        </p:nvSpPr>
        <p:spPr bwMode="auto">
          <a:xfrm>
            <a:off x="61722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8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29"/>
          <p:cNvSpPr>
            <a:spLocks noChangeArrowheads="1"/>
          </p:cNvSpPr>
          <p:nvPr/>
        </p:nvSpPr>
        <p:spPr bwMode="auto">
          <a:xfrm>
            <a:off x="66294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1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Which one is more dense?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Now which one is more dense?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52600" y="2590800"/>
            <a:ext cx="990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343400" y="2514600"/>
            <a:ext cx="2057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09800" y="2819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9050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286000" y="3124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51816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2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Pre-Quiz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Pg</a:t>
            </a:r>
            <a:r>
              <a:rPr lang="en-AU" dirty="0"/>
              <a:t> 2 Student Booklet   (5 minutes)</a:t>
            </a:r>
          </a:p>
        </p:txBody>
      </p:sp>
    </p:spTree>
    <p:extLst>
      <p:ext uri="{BB962C8B-B14F-4D97-AF65-F5344CB8AC3E}">
        <p14:creationId xmlns:p14="http://schemas.microsoft.com/office/powerpoint/2010/main" val="212242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Mass &amp; Volume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Mass = how much matter is in a substance, it is the same wherever you are – measured using a balance beam or electronic balance.</a:t>
            </a:r>
          </a:p>
          <a:p>
            <a:r>
              <a:rPr lang="en-AU"/>
              <a:t>Weight is how hard gravity is pulling on that object.</a:t>
            </a:r>
          </a:p>
          <a:p>
            <a:r>
              <a:rPr lang="en-AU"/>
              <a:t>Volume is the amount of space a substance takes up.</a:t>
            </a:r>
          </a:p>
        </p:txBody>
      </p:sp>
    </p:spTree>
    <p:extLst>
      <p:ext uri="{BB962C8B-B14F-4D97-AF65-F5344CB8AC3E}">
        <p14:creationId xmlns:p14="http://schemas.microsoft.com/office/powerpoint/2010/main" val="420446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density?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919FF"/>
                </a:solidFill>
              </a:rPr>
              <a:t>Density = </a:t>
            </a:r>
            <a:r>
              <a:rPr lang="en-US" u="sng">
                <a:solidFill>
                  <a:srgbClr val="1919FF"/>
                </a:solidFill>
              </a:rPr>
              <a:t> mass</a:t>
            </a:r>
            <a:r>
              <a:rPr lang="en-US">
                <a:solidFill>
                  <a:srgbClr val="1919FF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1919FF"/>
                </a:solidFill>
              </a:rPr>
              <a:t>			   volume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1919FF"/>
              </a:solidFill>
            </a:endParaRPr>
          </a:p>
          <a:p>
            <a:pPr eaLnBrk="1" hangingPunct="1"/>
            <a:r>
              <a:rPr lang="en-US">
                <a:solidFill>
                  <a:srgbClr val="1919FF"/>
                </a:solidFill>
              </a:rPr>
              <a:t>Units for density: </a:t>
            </a:r>
            <a:r>
              <a:rPr lang="en-US" u="sng">
                <a:solidFill>
                  <a:srgbClr val="1919FF"/>
                </a:solidFill>
              </a:rPr>
              <a:t> g </a:t>
            </a:r>
            <a:r>
              <a:rPr lang="en-US">
                <a:solidFill>
                  <a:srgbClr val="1919FF"/>
                </a:solidFill>
              </a:rPr>
              <a:t>                .</a:t>
            </a:r>
            <a:endParaRPr lang="en-US" u="sng">
              <a:solidFill>
                <a:srgbClr val="1919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aseline="30000">
                <a:solidFill>
                  <a:srgbClr val="1919FF"/>
                </a:solidFill>
              </a:rPr>
              <a:t>				</a:t>
            </a:r>
            <a:r>
              <a:rPr lang="en-US">
                <a:solidFill>
                  <a:srgbClr val="1919FF"/>
                </a:solidFill>
              </a:rPr>
              <a:t>      cm</a:t>
            </a:r>
            <a:r>
              <a:rPr lang="en-US" baseline="30000">
                <a:solidFill>
                  <a:srgbClr val="1919FF"/>
                </a:solidFill>
              </a:rPr>
              <a:t>3</a:t>
            </a:r>
            <a:endParaRPr lang="en-US">
              <a:solidFill>
                <a:srgbClr val="1919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baseline="30000">
              <a:solidFill>
                <a:srgbClr val="1919FF"/>
              </a:solidFill>
            </a:endParaRPr>
          </a:p>
          <a:p>
            <a:pPr eaLnBrk="1" hangingPunct="1"/>
            <a:r>
              <a:rPr lang="en-US" sz="2400"/>
              <a:t>Why are these the units for density?</a:t>
            </a:r>
          </a:p>
          <a:p>
            <a:pPr eaLnBrk="1" hangingPunct="1"/>
            <a:r>
              <a:rPr lang="en-US">
                <a:solidFill>
                  <a:srgbClr val="0000F1"/>
                </a:solidFill>
              </a:rPr>
              <a:t>Density measures how many grams of matter are in a cubic centimeter of material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72200" y="3352800"/>
            <a:ext cx="1676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ALWAYS REMEMBER UNITS!</a:t>
            </a:r>
          </a:p>
        </p:txBody>
      </p:sp>
      <p:sp>
        <p:nvSpPr>
          <p:cNvPr id="8197" name="AutoShape 6" descr="data:image/jpeg;base64,/9j/4AAQSkZJRgABAQAAAQABAAD/2wCEAAkGBg8OEA8SEA4UERARGBAQDxEOExcUDxIVFBAVFBUVFBIYJyYeGBkkGhIYHy8gIycpLCwsFR4xNTAqNSYtLCkBCQoKBQUFDQUFDSkYEhgpKSkpKSkpKSkpKSkpKSkpKSkpKSkpKSkpKSkpKSkpKSkpKSkpKSkpKSkpKSkpKSkpKf/AABEIANUA7AMBIgACEQEDEQH/xAAcAAEBAAIDAQEAAAAAAAAAAAAABwUGAgMECAH/xABBEAABAwMABQkFBgUCBwAAAAABAAIDBAURBgcSITETFyJBUVRhcdEyYnKBkxQjQpGUsSQ1UqGzY5IVMzRTgrLw/8QAFAEBAAAAAAAAAAAAAAAAAAAAAP/EABQRAQAAAAAAAAAAAAAAAAAAAAD/2gAMAwEAAhEDEQA/ALiiIgIiICIiAiIgIiICIiAiIgItX011gU1nNIJ95qJGx4B3sj/HKfdbkbuvPgtma8EAg5B3gjeCPNByREQEREBERAREQEREBERAREQEREBERAREQEREBERAREQFwllaxrnOIDWgucTuAAGSSezC5qX68dLHQU0dBAf4muOw4N9psOcO/wBx6PltIJ1e4KnSiuramLP2eAGOmzw2G5xu7Tvcfix1KmaktLnVdGaSc/xVDiJwd7Tot4YfHGNk+Q7VmtW2iLLdQxsLem8ZkON5zxU20shfo5eoa+IH7NMdioa3gWO9oeeMEeLQgvCLqpqhsrGPY4OY8NexzeDmuGQR8iu1AREQEREBERAREQEREBERAREQEREBERAREQEREBERB0V1YyCOSWRwbHG10j3Hg1rRkn8gohoJSSaQXee5TtPIsdswNPBrG7mN+Q/uXLNa8tJXvEFqpj99VFrqjZ4tjDui0/ERnyZ4retBNGmW6jiiaMHALj1koNhaMLWNYeizLlRSxkdMAlh6wRv3LaF+EZQSrUZpS90U1tqDiooieS2uLodrGB8Lj+Tm9iqwUM1k2+WyXOmulM3o7Q5Zo3BzTuc0+bSR+XYrTbLjHVQxTRO2o5WtkY7tDhkfNB6kREBERAREQEREBERAREQEREBERAREQEREBERAXhvV2io6eaomdsxwtdI89eAOA8Sdw8SF7lGddN+fW1NNZ6Y5LnMlq9nq62MPkOmfNqDy6qrTLdq+putUM7bnGMHg0cAB4AANHkrgsPopYWUFLFCwY2QM+eFmEBERBgtM9HWXCklhcMkg7PnhTvUhpC+nkqLRUnEkBfJS7XWzOXsH57Q+J3YrConrfsktuq6e60gw+JzXPxwODvDvAgkHwcUFsRY7R69xV9LBUwnMczQ8drTwc0+IIIPiFkUBERAREQEREBERAREQEREBERAREQEREBERBidKdIY7bST1UvsxNJDc4L3Hcxg8S4gfNS3Uxo9LVzT3Sr6Us7nPaT4nO7w7PABdOti6vu9yprTTkmKFwkqi3gZCPZPwtP5vPYq9YrSykgjhYMBgA3eSDIIi4ukAxkgZ3DPWeOB28EHJFw5ZudnaG1xxkZx247EEzSS3I2hxGRkeYQc1i9JLKytppYXjIeCBntwsoiCK6nby+211TZ6g4a5zpaQu/qA6TR5tGfNju1WpRzXZozJE6G5UuWzU7mvLm8RskEH5EZVI0O0mjudFBUs3co37xo/BI3c9vyP9sIM2iIgIiICIiAiIgIiICIiAiIgIiICIiAtf070qZaqGepdgvaNmFp/HK7cxvlnefAFbBlQvT2udf71Db4TtUtG770j2XS56ZPl7Hyd2oMtqQ0VfsyV9Tl01QS/ad7R2jkk+ec/NV5eW20LaeJkbBhrAAF6kBS7XHyrY2lr/ALyeSlpqXA6UTuW5V72HqcSwbxj2QqitS0t0VfXVdvk2jydK58hZ+FznAAE+W/Hmg1DTqmfTMtTYnbNXPUROEo3z9BpdI8yHe4kHBB3HaxjG5enSVn2a42OKHoymR9RKW+3yYYWvEj/acHF2DtZyQtlvmibqq5UVSSeTpWva1v4cvxl3ngYXi0h0Jkqbj9pDyGuh+zOxvOxtEkNd+AnaIyO3t3oN4ieHAEEEEAgjeCCM5B61zXVTQ7DGt3YaAABuAAGAAF2oPHd7ayphkieMteCN/ko1q0uL7Jdp7ZOcQVTtqnJ4CX8IHxAbPmGq4qT679EXSxMrIARNTkPyz2txByD27s/JBWEWs6u9Lm3aghnyOVA5OoaPwytA2t3Ychw8HBbMgIiICIiAiIgIiICIiAiIgIiICIvwoNT1naYC02+WVp+/k+5ph18o4HpY7GjLvkO1a3qS0ONNTmpmH30/SJd7W/fvPz/dazep3aS31sTOlRUJLAR7LnB3Td83Nx5MHarjS0zYmNY0Ya0AD5IO5ERAREQEREBERAXRXUjZo3xuGWuBBz5LvRBCdE6t2jt8kpJTs0dcQ1pPstkz9278yWnwcOxXUKba6NDfttIZo2/fQ9IEcThZbVRpl/xS3xukd/EwfcVIPtFzRuefiG/z2uxBuiIiAiIgIiICIiAiIgIiICIiAtE1waYm20DmxOxVVWYKcN9oZHTePIHA8XNW8vcACScAbyTwCg9K52k1+dNvNFSHk4P6S1p9r/yOXeRb2IMFo/qsu/JiSF8sO2AfupCzPnhZbm1v/far9S/1V+iiDGhoGABgLmg+fubW/wDfar9S/wBU5tb/AN9qv1L/AFX0CiD5+5tb/wB9qv1L/VObW/8Afar9S/1X0CiD5d0ktN4t81LFLXVQdUu2GfxEn9TR2+8tgbq3v5AP22q37/8AqX+qz2ur+Z2If6zf80SsMXst8h+yCA82t/77VfqX+qc2t/77VfqX+q+gUQfP3Nrf++1X6l/qnNrf++1X6l/qvoFEHz4/VnfnAg1lUQeINQ8g/LK8uiT6nRe6RCqyKerxFOXHcMnovJ91xznsLl9GrQ9bmh4uNE8tH3sQ2mHr3IN7Byv1T3Uvpga+h5GY/wAVRYhlDvacwbo3n5AtPi3xVCQEREBERAREQEREBERARF1VNQ2Jj3vcGsYHPe48GtaMkn5BBO9d2lzqSjFJAf4muzE0N9psXB5+eQ0fEexZTVXoi23UUYI+9kAc89eSp5onC/SO9TV8jT9mhOxTtd1MbnZ+eMk+Liru1oAAHAbgg/UREBERAREQRrXN/NbGP9Vv+WJWOL2W+Q/ZRvXH/N7GP9Rv+WNWSPgPIfsg5IiICIiAuL2BwIO8HcVyRBBr212jV8jq2gikqTsVAHDYcRtHHaMBw8W+Ku0Moe0OaQWuAc0jeCCMgg9i1TWZom25UUjMfeNBcw9YI3ha7qO0sdPTSUE5xU0PRAdxdDnDf9p6PlsoKgiIgIiICIiAiIgIiIClOvPSlzYobbTnNRWkcqG8Wwh2MH4nD8muVMudxjpYZZpXbMcTXSPceoNGSorq2t8t7udRdKlvQ2jyLTwa0bmtHkAB557UFM1eaLNttFFGB0yAXnrJK2hfgC/UBEXXPO2NrnvcGMaC5znkBrQBkkk7gB2oOm43OClYZJ5mQxjAL5XBrcngMnrXOirY542SxPbJG8BzHsOWuB4EFTzWRprDJa5+R5UGoAhpXlpY2blCGdH8QGy4uG0BkDIytx0Pt/2ehpYv+3Gxg8g0AfsgzKIiCM63t95sY98f5WKyR8B5BRvW1/PLJ8Y/ysVkZwHkEHJEQoMA/Tu3Nm+zmpxPnHJcnLynHGQ3ZyR48FlrhcYqaJ8srtmNgy92C7A7cNBOFJ79AINKaAkkMnjkjO/sD3Y/PC3jS+Yz7FDGSHTAOnc3jHDnGAepzyC0eAeeoIMxZtIKauYX00vKsG7bDXBp+EuA2uHUsisfZbQykibGzgAB4DA4AdQWQQfhGVCtO6STR+7wXKBp5F7tmdreDmO3OHzH9w1XZa7p3o0y40csThk4JaesHwQZuirY5445Y3B0cjWvY4cC1wyD+RXepJqN0me0T2qpdialLnwbXF0Zd0mj4Scjwf4KtoCIiAiIgIiICIsdpDe4qCmnqZjiOFpee1x/C0eJJAHmgl+u/SJ88lPaKZ2ZJyySq2epuegw/ltn4W9qomhmjrLfSRQtGCANrzwphqgsktxq6i61Yy+VznMzwGTuA8BgAeDQrYgIiICneuieQ01HTMJDKqpp4ZsfijO0S0nsLmt/brVEWNvViirGtbK0ODSCA4Ajd4FBNdPoYXVdnoQR0XOq6nf7LYmZbt9gyfyCqVsnbJDE9oIa5jHNDxhwDmggOHUd/BYOo0EpZHse5jCW5IGw3ZyeJxjiVsUMQY0AdSDsREQRnWtvv1k+If5Gqys4D5KN60d9/svmP/cKyN4BB+oiIJBrjkNLcLNVhpdycuNlntOyWnZHidnC33RW2PAdUT4M855SQjgCQAGt91rQGjwGeJK9t60cgrTEZmh3JO22ZHArJsYGgAcBuCDkiIgIURBD9atpltNwprrSjGw5pkA4OHAtPgQS35qxWW7RVlPDUQu2o5mtkYevBHA+I4HxC8ulVhZX0ssLxnaBxntwpjqVvz6KpqbPUnBa58tJtdfW9g8x0wPjQWZERAREQEREH4VFtcN6fcq6ms9O7LWubLVlv9RGWtPwtOfN7exU/TLSaO10U9VJj7tuI2n8ch3MYPM/2BPUoRqy0xttLUVFZcah5qpnOecROfvc4knI3cT+yC/aOWVlFTRQsGAwAHHbhZRT3n3sfeJPoSeic/Fj7xJ9CT0QUJFPefix94k+hJ6Jz8WPvEn0JPRBQkU95+LH3iT6EnonPxY+8SfQk9EFCRT3n4sfeJPoSeic/Fj7xJ9CT0QUJFPefix94k+hJ6Jz8WPvEn0JPRBruszfpDZf/vxKxhfPGmesK31d5ttXFK409P8A81xjcHDfnc07yqMNe9j7xJ9CT0QUJFPefix94k+hJ6Jz8WPvEn0JPRBQkU95+LH3iT6EnonPxY+8SfQk9EFCRT3n4sfeJPoSeic/Fj7xJ9CT0QUJFPefix94k+hJ6Jz8WPvEn0JPRBQlF9c2j8tJPBdKToywua9xHgc7/Dt8CVs3PxY+8SfQk9F4L5rh0frIJIXzyEPBG+CT0Qb3otpDFcqSCqi9mVoJHWxw3PYfEOBHyWWUC1HaYxU1ZNb+V2qaocX0jnAtxIB7ODw2mj82DtV9QEREBERBi9IdH4q+Ewzewd61JupW3DhtBUFEE/5mLf7yczFv95UBEE/5mLf7yczFv95UBEE/5mLf7yczFv8AeVARBP8AmYt/vJzMW/3lQEQT/mYt/vJzMW/3lQEQT46lrd735r95mLf7yoCIJ/zMW/3k5mLf7yoCIJ/zMW/3k5mLf7yoCIJ/zMW/3k5mLf7yoCIJ/wAzFv8AeTmYt/vKgIgn/Mxb/eTmYt/vKgIg0qz6qaGkmbNGDtt3gnet1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0" y="-979488"/>
            <a:ext cx="2247900" cy="20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311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Mass, Density and Volume Formula</a:t>
            </a:r>
          </a:p>
        </p:txBody>
      </p:sp>
      <p:pic>
        <p:nvPicPr>
          <p:cNvPr id="9219" name="Picture 8" descr="http://www.wired.com/images_blogs/wiredscience/2011/11/drawingskey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69" y="2624931"/>
            <a:ext cx="3267075" cy="2952750"/>
          </a:xfrm>
          <a:noFill/>
        </p:spPr>
      </p:pic>
    </p:spTree>
    <p:extLst>
      <p:ext uri="{BB962C8B-B14F-4D97-AF65-F5344CB8AC3E}">
        <p14:creationId xmlns:p14="http://schemas.microsoft.com/office/powerpoint/2010/main" val="949603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Let’s try a density problem together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Frank has a paper clip. It has a mass of 9g and a volume of 3cm</a:t>
            </a:r>
            <a:r>
              <a:rPr lang="en-US" baseline="30000"/>
              <a:t>3</a:t>
            </a:r>
            <a:r>
              <a:rPr lang="en-US"/>
              <a:t>. What is its density?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Frank also has an eraser. It has a mass of 3g, and a volume of 1cm</a:t>
            </a:r>
            <a:r>
              <a:rPr lang="en-US" baseline="30000"/>
              <a:t>3</a:t>
            </a:r>
            <a:r>
              <a:rPr lang="en-US"/>
              <a:t>. What is its density?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Work on these problems with your neighbor.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Jack has a rock. The rock has a mass of 6g and a volume of 3cm</a:t>
            </a:r>
            <a:r>
              <a:rPr lang="en-US" baseline="30000"/>
              <a:t>3</a:t>
            </a:r>
            <a:r>
              <a:rPr lang="en-US"/>
              <a:t>. What is the density of the rock?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r>
              <a:rPr lang="en-US"/>
              <a:t>Jill has a gel pen. The gel pen has a mass of 8g and a volume of 2cm</a:t>
            </a:r>
            <a:r>
              <a:rPr lang="en-US" baseline="30000"/>
              <a:t>3</a:t>
            </a:r>
            <a:r>
              <a:rPr lang="en-US"/>
              <a:t>. What is the density of the rock?</a:t>
            </a:r>
          </a:p>
        </p:txBody>
      </p:sp>
    </p:spTree>
    <p:extLst>
      <p:ext uri="{BB962C8B-B14F-4D97-AF65-F5344CB8AC3E}">
        <p14:creationId xmlns:p14="http://schemas.microsoft.com/office/powerpoint/2010/main" val="857778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Now, try these on your own.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Al’Licia has a watch. It has a mass of 4g and a volume of 2cm</a:t>
            </a:r>
            <a:r>
              <a:rPr lang="en-US" baseline="30000"/>
              <a:t>3</a:t>
            </a:r>
            <a:r>
              <a:rPr lang="en-US"/>
              <a:t>. What is the density of the watch?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Mia has a wallet. It has a mass of 15g and a volume of 5cm</a:t>
            </a:r>
            <a:r>
              <a:rPr lang="en-US" baseline="30000"/>
              <a:t>3</a:t>
            </a:r>
            <a:r>
              <a:rPr lang="en-US"/>
              <a:t>. What is the density of the wallet?</a:t>
            </a:r>
          </a:p>
        </p:txBody>
      </p:sp>
    </p:spTree>
    <p:extLst>
      <p:ext uri="{BB962C8B-B14F-4D97-AF65-F5344CB8AC3E}">
        <p14:creationId xmlns:p14="http://schemas.microsoft.com/office/powerpoint/2010/main" val="2877031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919FF"/>
                </a:solidFill>
              </a:rPr>
              <a:t>Liquid Layers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919FF"/>
                </a:solidFill>
              </a:rPr>
              <a:t>If you pour together liquids that don’t mix and have different densities, they will form liquid layers.</a:t>
            </a:r>
          </a:p>
          <a:p>
            <a:pPr eaLnBrk="1" hangingPunct="1"/>
            <a:r>
              <a:rPr lang="en-US"/>
              <a:t>The liquid with the </a:t>
            </a:r>
            <a:r>
              <a:rPr lang="en-US">
                <a:solidFill>
                  <a:srgbClr val="1919FF"/>
                </a:solidFill>
              </a:rPr>
              <a:t>highest density</a:t>
            </a:r>
            <a:r>
              <a:rPr lang="en-US"/>
              <a:t> will be </a:t>
            </a:r>
            <a:r>
              <a:rPr lang="en-US">
                <a:solidFill>
                  <a:srgbClr val="1919FF"/>
                </a:solidFill>
              </a:rPr>
              <a:t>on the bottom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The liquid with the </a:t>
            </a:r>
            <a:r>
              <a:rPr lang="en-US">
                <a:solidFill>
                  <a:srgbClr val="1919FF"/>
                </a:solidFill>
              </a:rPr>
              <a:t>lowest density</a:t>
            </a:r>
            <a:r>
              <a:rPr lang="en-US"/>
              <a:t> will be </a:t>
            </a:r>
            <a:r>
              <a:rPr lang="en-US">
                <a:solidFill>
                  <a:srgbClr val="1919FF"/>
                </a:solidFill>
              </a:rPr>
              <a:t>on the top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948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Liquid Layers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791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/>
              <a:t>Check out this picture from your book. Which layer has the highest density?</a:t>
            </a:r>
          </a:p>
          <a:p>
            <a:pPr eaLnBrk="1" hangingPunct="1"/>
            <a:r>
              <a:rPr lang="en-US" sz="2800"/>
              <a:t>Which layer has the lowest density?</a:t>
            </a:r>
          </a:p>
          <a:p>
            <a:pPr eaLnBrk="1" hangingPunct="1"/>
            <a:r>
              <a:rPr lang="en-US" sz="2800"/>
              <a:t>Imagine that the liquids have the following densities: </a:t>
            </a:r>
          </a:p>
          <a:p>
            <a:pPr lvl="1" eaLnBrk="1" hangingPunct="1"/>
            <a:r>
              <a:rPr lang="en-US" sz="2300"/>
              <a:t>10g/cm</a:t>
            </a:r>
            <a:r>
              <a:rPr lang="en-US" sz="2300" baseline="30000"/>
              <a:t>3</a:t>
            </a:r>
            <a:r>
              <a:rPr lang="en-US" sz="2300"/>
              <a:t>.	3g/cm</a:t>
            </a:r>
            <a:r>
              <a:rPr lang="en-US" sz="2300" baseline="30000"/>
              <a:t>3</a:t>
            </a:r>
            <a:r>
              <a:rPr lang="en-US" sz="2300"/>
              <a:t>.</a:t>
            </a:r>
          </a:p>
          <a:p>
            <a:pPr lvl="1" eaLnBrk="1" hangingPunct="1"/>
            <a:r>
              <a:rPr lang="en-US" sz="2300"/>
              <a:t>6g/cm</a:t>
            </a:r>
            <a:r>
              <a:rPr lang="en-US" sz="2300" baseline="30000"/>
              <a:t>3</a:t>
            </a:r>
            <a:r>
              <a:rPr lang="en-US" sz="2300"/>
              <a:t>.		5g/cm</a:t>
            </a:r>
            <a:r>
              <a:rPr lang="en-US" sz="2300" baseline="30000"/>
              <a:t>3</a:t>
            </a:r>
            <a:r>
              <a:rPr lang="en-US" sz="2300"/>
              <a:t>.</a:t>
            </a:r>
          </a:p>
          <a:p>
            <a:pPr eaLnBrk="1" hangingPunct="1"/>
            <a:r>
              <a:rPr lang="en-US" sz="2800"/>
              <a:t>Which number would go with which layer?</a:t>
            </a:r>
          </a:p>
        </p:txBody>
      </p:sp>
      <p:pic>
        <p:nvPicPr>
          <p:cNvPr id="14340" name="Picture 7" descr="density column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4" b="59636"/>
          <a:stretch>
            <a:fillRect/>
          </a:stretch>
        </p:blipFill>
        <p:spPr>
          <a:xfrm>
            <a:off x="6096000" y="1524000"/>
            <a:ext cx="27178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209700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Liquid Layers – Try with your neighbor</a:t>
            </a:r>
          </a:p>
        </p:txBody>
      </p:sp>
      <p:pic>
        <p:nvPicPr>
          <p:cNvPr id="15364" name="Picture 7" descr="DensityColum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4038600" cy="4648200"/>
          </a:xfrm>
          <a:noFill/>
        </p:spPr>
      </p:pic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Which liquid has the highest density?</a:t>
            </a:r>
          </a:p>
          <a:p>
            <a:pPr eaLnBrk="1" hangingPunct="1"/>
            <a:r>
              <a:rPr lang="en-US" sz="2800"/>
              <a:t>Which liquid has the lowest density?</a:t>
            </a:r>
          </a:p>
          <a:p>
            <a:pPr eaLnBrk="1" hangingPunct="1"/>
            <a:r>
              <a:rPr lang="en-US" sz="2800"/>
              <a:t>Which liquid has the middle density?</a:t>
            </a:r>
          </a:p>
        </p:txBody>
      </p:sp>
    </p:spTree>
    <p:extLst>
      <p:ext uri="{BB962C8B-B14F-4D97-AF65-F5344CB8AC3E}">
        <p14:creationId xmlns:p14="http://schemas.microsoft.com/office/powerpoint/2010/main" val="3423567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Liquid Layers – Try on your own!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/>
              <a:t>Imagine that the liquids on the right have the following densities:</a:t>
            </a:r>
          </a:p>
          <a:p>
            <a:pPr lvl="1" eaLnBrk="1" hangingPunct="1"/>
            <a:r>
              <a:rPr lang="en-US" sz="2300"/>
              <a:t>15g/cm</a:t>
            </a:r>
            <a:r>
              <a:rPr lang="en-US" sz="2300" baseline="30000"/>
              <a:t>3</a:t>
            </a:r>
            <a:r>
              <a:rPr lang="en-US" sz="2300"/>
              <a:t>      10g/cm</a:t>
            </a:r>
            <a:r>
              <a:rPr lang="en-US" sz="2300" baseline="30000"/>
              <a:t>3</a:t>
            </a:r>
            <a:endParaRPr lang="en-US" sz="2300"/>
          </a:p>
          <a:p>
            <a:pPr lvl="1" eaLnBrk="1" hangingPunct="1"/>
            <a:r>
              <a:rPr lang="en-US" sz="2300"/>
              <a:t>3g/cm</a:t>
            </a:r>
            <a:r>
              <a:rPr lang="en-US" sz="2300" baseline="30000"/>
              <a:t>3</a:t>
            </a:r>
            <a:r>
              <a:rPr lang="en-US" sz="2300"/>
              <a:t>         9g/cm</a:t>
            </a:r>
            <a:r>
              <a:rPr lang="en-US" sz="2300" baseline="30000"/>
              <a:t>3</a:t>
            </a:r>
            <a:endParaRPr lang="en-US" sz="2300"/>
          </a:p>
          <a:p>
            <a:pPr lvl="1" eaLnBrk="1" hangingPunct="1"/>
            <a:r>
              <a:rPr lang="en-US" sz="2300"/>
              <a:t>7g/cm</a:t>
            </a:r>
            <a:r>
              <a:rPr lang="en-US" sz="2300" baseline="30000"/>
              <a:t>3</a:t>
            </a:r>
            <a:r>
              <a:rPr lang="en-US" sz="2300"/>
              <a:t>          12g/cm</a:t>
            </a:r>
            <a:r>
              <a:rPr lang="en-US" sz="2300" baseline="30000"/>
              <a:t>3</a:t>
            </a:r>
            <a:endParaRPr lang="en-US" sz="2300"/>
          </a:p>
          <a:p>
            <a:pPr eaLnBrk="1" hangingPunct="1"/>
            <a:r>
              <a:rPr lang="en-US" sz="2800"/>
              <a:t>Match the colors to the correct densities.</a:t>
            </a:r>
          </a:p>
        </p:txBody>
      </p:sp>
      <p:pic>
        <p:nvPicPr>
          <p:cNvPr id="16388" name="Picture 6" descr="density colum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087"/>
            <a:ext cx="4038600" cy="3028950"/>
          </a:xfr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34000" y="251460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3g/cm</a:t>
            </a:r>
            <a:r>
              <a:rPr lang="en-US" baseline="30000"/>
              <a:t>3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620000" y="312420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7g/cm</a:t>
            </a:r>
            <a:r>
              <a:rPr lang="en-US" baseline="30000"/>
              <a:t>3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486400" y="381000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9g/cm</a:t>
            </a:r>
            <a:r>
              <a:rPr lang="en-US" baseline="30000"/>
              <a:t>3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0" y="4495800"/>
            <a:ext cx="1017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10g/cm</a:t>
            </a:r>
            <a:r>
              <a:rPr lang="en-US" baseline="30000"/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257800" y="5029200"/>
            <a:ext cx="1017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12g/cm</a:t>
            </a:r>
            <a:r>
              <a:rPr lang="en-US" baseline="30000"/>
              <a:t>3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772400" y="5638800"/>
            <a:ext cx="1017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15g/cm</a:t>
            </a:r>
            <a:r>
              <a:rPr lang="en-US" baseline="30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20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/>
      <p:bldP spid="245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AU" sz="2400" dirty="0"/>
              <a:t>What are the 3 states of matter?</a:t>
            </a:r>
          </a:p>
          <a:p>
            <a:pPr marL="457200" lvl="0" indent="-457200">
              <a:buAutoNum type="arabicPeriod"/>
            </a:pPr>
            <a:endParaRPr lang="en-AU" sz="2400" dirty="0"/>
          </a:p>
          <a:p>
            <a:pPr marL="457200" lvl="0" indent="-457200">
              <a:buAutoNum type="arabicPeriod"/>
            </a:pPr>
            <a:r>
              <a:rPr lang="en-AU" sz="2400" dirty="0"/>
              <a:t>What is a </a:t>
            </a:r>
            <a:r>
              <a:rPr lang="en-AU" sz="2400" i="1" dirty="0"/>
              <a:t>change of state</a:t>
            </a:r>
            <a:r>
              <a:rPr lang="en-AU" sz="2400" dirty="0"/>
              <a:t> in science? </a:t>
            </a:r>
            <a:endParaRPr lang="en-AU" sz="3600" dirty="0"/>
          </a:p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Moving from WA to NSW.</a:t>
            </a:r>
            <a:endParaRPr lang="en-AU" sz="3200" dirty="0"/>
          </a:p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A solid, liquid or gas.</a:t>
            </a:r>
            <a:endParaRPr lang="en-AU" sz="3200" dirty="0"/>
          </a:p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A substance changing from a solid to a liquid.</a:t>
            </a:r>
            <a:endParaRPr lang="en-AU" sz="3200" dirty="0"/>
          </a:p>
          <a:p>
            <a:pPr marL="971550" lvl="1" indent="-514350">
              <a:buFont typeface="+mj-lt"/>
              <a:buAutoNum type="alphaLcPeriod"/>
            </a:pPr>
            <a:r>
              <a:rPr lang="en-AU" sz="2000" dirty="0"/>
              <a:t>The atom hydrogen.</a:t>
            </a:r>
          </a:p>
          <a:p>
            <a:pPr marL="457200" lvl="1" indent="0">
              <a:buNone/>
            </a:pPr>
            <a:endParaRPr lang="en-AU" sz="2000" dirty="0"/>
          </a:p>
          <a:p>
            <a:pPr marL="57150" indent="0">
              <a:buNone/>
            </a:pPr>
            <a:r>
              <a:rPr lang="en-AU" sz="2400" dirty="0"/>
              <a:t>2. What is contraction? </a:t>
            </a:r>
          </a:p>
          <a:p>
            <a:pPr marL="57150" indent="0">
              <a:buNone/>
            </a:pPr>
            <a:endParaRPr lang="en-AU" sz="2400" dirty="0"/>
          </a:p>
          <a:p>
            <a:pPr marL="57150" lvl="0" indent="0">
              <a:buNone/>
            </a:pPr>
            <a:r>
              <a:rPr lang="en-AU" sz="2400" dirty="0"/>
              <a:t>3. How come, when your mum cooks a meal, the smell carries throughout the house? </a:t>
            </a:r>
          </a:p>
          <a:p>
            <a:pPr marL="57150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252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What is the formula for density?</a:t>
            </a:r>
          </a:p>
          <a:p>
            <a:pPr eaLnBrk="1" hangingPunct="1"/>
            <a:r>
              <a:rPr lang="en-US"/>
              <a:t>What happens if you pour together liquids that have different densities?</a:t>
            </a:r>
          </a:p>
          <a:p>
            <a:pPr eaLnBrk="1" hangingPunct="1"/>
            <a:r>
              <a:rPr lang="en-US"/>
              <a:t>Will the liquid on the top have the highest or lowest density?</a:t>
            </a:r>
          </a:p>
          <a:p>
            <a:pPr eaLnBrk="1" hangingPunct="1"/>
            <a:r>
              <a:rPr lang="en-US"/>
              <a:t>Will the liquid on the bottom have the highest or lowest density?</a:t>
            </a:r>
          </a:p>
        </p:txBody>
      </p:sp>
    </p:spTree>
    <p:extLst>
      <p:ext uri="{BB962C8B-B14F-4D97-AF65-F5344CB8AC3E}">
        <p14:creationId xmlns:p14="http://schemas.microsoft.com/office/powerpoint/2010/main" val="836553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LIQUIDS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/>
              <a:t>The more dissolved solids in a solution, the more dense (such as ocean water)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/>
              <a:t>Cold water in lakes tend to sink (this creates a constant mixing of water, nutrients, and other substances)</a:t>
            </a:r>
          </a:p>
          <a:p>
            <a:pPr lvl="3" eaLnBrk="1" hangingPunct="1"/>
            <a:r>
              <a:rPr lang="en-US"/>
              <a:t>Kinetic energy again!!</a:t>
            </a:r>
          </a:p>
          <a:p>
            <a:pPr eaLnBrk="1" hangingPunct="1">
              <a:buFont typeface="Wingdings" pitchFamily="2" charset="2"/>
              <a:buChar char="n"/>
            </a:pPr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917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05000" y="5562600"/>
            <a:ext cx="447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Denser layers to less dense layers…..</a:t>
            </a:r>
          </a:p>
        </p:txBody>
      </p:sp>
    </p:spTree>
    <p:extLst>
      <p:ext uri="{BB962C8B-B14F-4D97-AF65-F5344CB8AC3E}">
        <p14:creationId xmlns:p14="http://schemas.microsoft.com/office/powerpoint/2010/main" val="2759186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83488" cy="1044575"/>
          </a:xfrm>
        </p:spPr>
        <p:txBody>
          <a:bodyPr/>
          <a:lstStyle/>
          <a:p>
            <a:pPr eaLnBrk="1" hangingPunct="1"/>
            <a:r>
              <a:rPr lang="en-US"/>
              <a:t>What would happen????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583488" cy="42084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/>
              <a:t>Mercury density = 13600kg/m</a:t>
            </a:r>
            <a:r>
              <a:rPr lang="en-US" baseline="30000"/>
              <a:t>3 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/>
              <a:t>Lead density = 11340kg/m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19460" name="Picture 6" descr="Mercury_p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52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5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Lead floats on liquid mercury!</a:t>
            </a:r>
          </a:p>
        </p:txBody>
      </p:sp>
      <p:pic>
        <p:nvPicPr>
          <p:cNvPr id="20483" name="Picture 4" descr="merc16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6" y="2640806"/>
            <a:ext cx="4089400" cy="2921000"/>
          </a:xfrm>
        </p:spPr>
      </p:pic>
    </p:spTree>
    <p:extLst>
      <p:ext uri="{BB962C8B-B14F-4D97-AF65-F5344CB8AC3E}">
        <p14:creationId xmlns:p14="http://schemas.microsoft.com/office/powerpoint/2010/main" val="325512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Solids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76" y="2160588"/>
            <a:ext cx="2853660" cy="3881437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79525" y="3308350"/>
            <a:ext cx="2035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Ice vs. water…..</a:t>
            </a:r>
          </a:p>
        </p:txBody>
      </p:sp>
    </p:spTree>
    <p:extLst>
      <p:ext uri="{BB962C8B-B14F-4D97-AF65-F5344CB8AC3E}">
        <p14:creationId xmlns:p14="http://schemas.microsoft.com/office/powerpoint/2010/main" val="805381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/>
              <a:t>Ice is less dense than water (which is why lakes and ponds have a thin layer of ice covering in winter, with water underneath)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/>
              <a:t>Various rocks, woods, metals have a characteristic density specific to that substance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38700"/>
            <a:ext cx="2000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0" y="5486400"/>
            <a:ext cx="3376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Wouldn’t you like to have a bunch of THIS dense material?</a:t>
            </a:r>
          </a:p>
        </p:txBody>
      </p:sp>
    </p:spTree>
    <p:extLst>
      <p:ext uri="{BB962C8B-B14F-4D97-AF65-F5344CB8AC3E}">
        <p14:creationId xmlns:p14="http://schemas.microsoft.com/office/powerpoint/2010/main" val="356927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24800" cy="788987"/>
          </a:xfrm>
        </p:spPr>
        <p:txBody>
          <a:bodyPr/>
          <a:lstStyle/>
          <a:p>
            <a:pPr eaLnBrk="1" hangingPunct="1"/>
            <a:r>
              <a:rPr lang="en-US"/>
              <a:t>Archimedes and the Kings Crown</a:t>
            </a:r>
          </a:p>
        </p:txBody>
      </p:sp>
      <p:sp>
        <p:nvSpPr>
          <p:cNvPr id="23555" name="Text Box 6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953000" cy="3810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http://3quarksdaily.blogs.com/3quarksdaily/images/2007/07/18/archimedes.jpg</a:t>
            </a:r>
          </a:p>
        </p:txBody>
      </p:sp>
      <p:pic>
        <p:nvPicPr>
          <p:cNvPr id="23556" name="Picture 4" descr="archim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676400"/>
            <a:ext cx="2981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2882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goldc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1971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80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Super Scientist Question of the Day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Jake has a book, a ruler, and a balance. </a:t>
            </a:r>
          </a:p>
          <a:p>
            <a:pPr eaLnBrk="1" hangingPunct="1"/>
            <a:r>
              <a:rPr lang="en-US" b="1"/>
              <a:t>How can Jake find the density of the book with the tools he has?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pic>
        <p:nvPicPr>
          <p:cNvPr id="24580" name="Picture 4" descr="MCj02875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470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32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E6E3-17E2-4FC7-8948-F219880F4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BF09D-E851-4045-AD70-5B0D5F83E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50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en-AU" sz="3500" dirty="0"/>
              <a:t>4. </a:t>
            </a:r>
            <a:r>
              <a:rPr lang="en-AU" sz="5000" dirty="0"/>
              <a:t>What is produced when a nail rusts?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5000" dirty="0"/>
              <a:t>Oxygen and Carbon Dioxide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5000" dirty="0"/>
              <a:t>Iron and water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AU" sz="5000" dirty="0" err="1"/>
              <a:t>Brownification</a:t>
            </a:r>
            <a:endParaRPr lang="en-AU" sz="5000" dirty="0"/>
          </a:p>
          <a:p>
            <a:pPr marL="971550" lvl="1" indent="-514350">
              <a:buFont typeface="+mj-lt"/>
              <a:buAutoNum type="alphaLcPeriod"/>
            </a:pPr>
            <a:r>
              <a:rPr lang="en-AU" sz="5000" dirty="0"/>
              <a:t>Iron Oxide</a:t>
            </a:r>
          </a:p>
          <a:p>
            <a:pPr marL="457200" lvl="1" indent="0">
              <a:buNone/>
            </a:pPr>
            <a:endParaRPr lang="en-AU" sz="5000" dirty="0"/>
          </a:p>
          <a:p>
            <a:pPr marL="0" lvl="0" indent="0">
              <a:lnSpc>
                <a:spcPct val="115000"/>
              </a:lnSpc>
              <a:buNone/>
            </a:pPr>
            <a:r>
              <a:rPr lang="en-AU" sz="5000" dirty="0"/>
              <a:t>5. </a:t>
            </a:r>
            <a:r>
              <a:rPr lang="en-AU" sz="5000" dirty="0">
                <a:ea typeface="MS Mincho"/>
                <a:cs typeface="Times New Roman"/>
              </a:rPr>
              <a:t>Why does ice float?</a:t>
            </a:r>
          </a:p>
          <a:p>
            <a:pPr lvl="1">
              <a:lnSpc>
                <a:spcPct val="115000"/>
              </a:lnSpc>
              <a:buFont typeface="+mj-lt"/>
              <a:buAutoNum type="alphaLcPeriod"/>
            </a:pPr>
            <a:r>
              <a:rPr lang="en-AU" sz="5000" dirty="0">
                <a:ea typeface="MS Mincho"/>
                <a:cs typeface="Times New Roman"/>
              </a:rPr>
              <a:t>It has less density than water.</a:t>
            </a:r>
          </a:p>
          <a:p>
            <a:pPr lvl="1">
              <a:lnSpc>
                <a:spcPct val="115000"/>
              </a:lnSpc>
              <a:buFont typeface="+mj-lt"/>
              <a:buAutoNum type="alphaLcPeriod"/>
            </a:pPr>
            <a:r>
              <a:rPr lang="en-AU" sz="5000" dirty="0">
                <a:ea typeface="MS Mincho"/>
                <a:cs typeface="Times New Roman"/>
              </a:rPr>
              <a:t>It gets so cold that it tries to stay closer to the warm sun.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AU" sz="5000" dirty="0">
                <a:ea typeface="MS Mincho"/>
                <a:cs typeface="Times New Roman"/>
              </a:rPr>
              <a:t>It’s so cold that it pushes the warmth away forcing it upwards.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endParaRPr lang="en-AU" sz="5000" dirty="0">
              <a:ea typeface="MS Mincho"/>
              <a:cs typeface="Times New Roman"/>
            </a:endParaRPr>
          </a:p>
          <a:p>
            <a:pPr marL="5715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5000" dirty="0">
                <a:ea typeface="MS Mincho"/>
                <a:cs typeface="Times New Roman"/>
              </a:rPr>
              <a:t>6. </a:t>
            </a:r>
            <a:r>
              <a:rPr lang="en-AU" sz="5000" dirty="0"/>
              <a:t>What is a chemical reaction? </a:t>
            </a:r>
          </a:p>
          <a:p>
            <a:pPr marL="0" lv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1857871" cy="214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7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3B48-A946-44A1-BB97-59D7A0CF2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is Physical Change?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25552-D74F-4703-B004-E954EE715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4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200" dirty="0"/>
              <a:t>If </a:t>
            </a:r>
            <a:r>
              <a:rPr lang="en-AU" sz="2200" u="sng" dirty="0">
                <a:solidFill>
                  <a:srgbClr val="FF0000"/>
                </a:solidFill>
              </a:rPr>
              <a:t>no new substance </a:t>
            </a:r>
            <a:r>
              <a:rPr lang="en-AU" sz="2200" dirty="0"/>
              <a:t>has been formed during a change, then it must have been Physical Change.</a:t>
            </a:r>
          </a:p>
          <a:p>
            <a:pPr marL="0" lvl="0" indent="0">
              <a:buNone/>
            </a:pPr>
            <a:endParaRPr lang="en-AU" sz="2200" dirty="0"/>
          </a:p>
          <a:p>
            <a:pPr lvl="0"/>
            <a:r>
              <a:rPr lang="en-AU" sz="2200" dirty="0"/>
              <a:t>Because no new substance has been formed, then the change is very likely to be </a:t>
            </a:r>
            <a:r>
              <a:rPr lang="en-AU" sz="2200" dirty="0">
                <a:solidFill>
                  <a:srgbClr val="FF0000"/>
                </a:solidFill>
              </a:rPr>
              <a:t>reversible</a:t>
            </a:r>
            <a:r>
              <a:rPr lang="en-AU" sz="2200" dirty="0"/>
              <a:t>.</a:t>
            </a:r>
          </a:p>
          <a:p>
            <a:pPr marL="0" lvl="0" indent="0">
              <a:buNone/>
            </a:pPr>
            <a:endParaRPr lang="en-AU" sz="2200" dirty="0"/>
          </a:p>
          <a:p>
            <a:r>
              <a:rPr lang="en-AU" sz="2200" b="1" dirty="0"/>
              <a:t>Demonstration: (Bunsen burner, ice cube)</a:t>
            </a:r>
            <a:endParaRPr lang="en-AU" sz="2200" dirty="0"/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227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AU" b="1" dirty="0"/>
              <a:t>The 3 Main States of Matter: </a:t>
            </a:r>
            <a:endParaRPr lang="en-AU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49526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05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sz="3100" dirty="0"/>
            </a:br>
            <a:r>
              <a:rPr lang="en-AU" sz="3100" dirty="0"/>
              <a:t>Draw what water (H2O) would look like in each state, below label what we call them.</a:t>
            </a:r>
            <a:br>
              <a:rPr lang="en-AU" dirty="0"/>
            </a:b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7163776" cy="29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342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1533</Words>
  <Application>Microsoft Office PowerPoint</Application>
  <PresentationFormat>On-screen Show (4:3)</PresentationFormat>
  <Paragraphs>249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MS Mincho</vt:lpstr>
      <vt:lpstr>MS PGothic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Year 8: Chemical vs. Physical Changes </vt:lpstr>
      <vt:lpstr>Have you ever wondered . . . </vt:lpstr>
      <vt:lpstr>Pre-Quiz </vt:lpstr>
      <vt:lpstr>PowerPoint Presentation</vt:lpstr>
      <vt:lpstr>PowerPoint Presentation</vt:lpstr>
      <vt:lpstr>What is Physical Change?</vt:lpstr>
      <vt:lpstr>Physical Change</vt:lpstr>
      <vt:lpstr>The 3 Main States of Matter: </vt:lpstr>
      <vt:lpstr> Draw what water (H2O) would look like in each state, below label what we call them. </vt:lpstr>
      <vt:lpstr>Identifying Physical Change:</vt:lpstr>
      <vt:lpstr>1. Change of Shape or Form </vt:lpstr>
      <vt:lpstr>2. Expansion and Contraction </vt:lpstr>
      <vt:lpstr>PowerPoint Presentation</vt:lpstr>
      <vt:lpstr>Changing between States</vt:lpstr>
      <vt:lpstr>Melting and Freezing</vt:lpstr>
      <vt:lpstr>Evaporation and Condensation</vt:lpstr>
      <vt:lpstr>Sublimation and Deposition</vt:lpstr>
      <vt:lpstr>Mixing and Separation</vt:lpstr>
      <vt:lpstr>M&amp;M Demonstration</vt:lpstr>
      <vt:lpstr>Identifying Chemical Change</vt:lpstr>
      <vt:lpstr>Identifying Chemical Change Practicum</vt:lpstr>
      <vt:lpstr>Types of New Substances</vt:lpstr>
      <vt:lpstr>PowerPoint Presentation</vt:lpstr>
      <vt:lpstr>Explaining Physical changes using the Particle Theory</vt:lpstr>
      <vt:lpstr>End of Identifying Chemical Change</vt:lpstr>
      <vt:lpstr>Density</vt:lpstr>
      <vt:lpstr>What is density?</vt:lpstr>
      <vt:lpstr>Which one is more dense?</vt:lpstr>
      <vt:lpstr>Which one is more dense?</vt:lpstr>
      <vt:lpstr>Mass &amp; Volume</vt:lpstr>
      <vt:lpstr>What is density?</vt:lpstr>
      <vt:lpstr>Mass, Density and Volume Formula</vt:lpstr>
      <vt:lpstr>Let’s try a density problem together</vt:lpstr>
      <vt:lpstr>Work on these problems with your neighbor.</vt:lpstr>
      <vt:lpstr>Now, try these on your own.</vt:lpstr>
      <vt:lpstr>Liquid Layers</vt:lpstr>
      <vt:lpstr>Liquid Layers</vt:lpstr>
      <vt:lpstr>Liquid Layers – Try with your neighbor</vt:lpstr>
      <vt:lpstr>Liquid Layers – Try on your own!</vt:lpstr>
      <vt:lpstr>Review</vt:lpstr>
      <vt:lpstr>LIQUIDS</vt:lpstr>
      <vt:lpstr>What would happen????</vt:lpstr>
      <vt:lpstr>Lead floats on liquid mercury!</vt:lpstr>
      <vt:lpstr>Solids</vt:lpstr>
      <vt:lpstr>SOLIDS</vt:lpstr>
      <vt:lpstr>Archimedes and the Kings Crown</vt:lpstr>
      <vt:lpstr>Super Scientist Question of the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8: Chemical vs. Physical Changes</dc:title>
  <dc:creator>Windows User</dc:creator>
  <cp:lastModifiedBy>Nathan Schepemaker</cp:lastModifiedBy>
  <cp:revision>18</cp:revision>
  <dcterms:created xsi:type="dcterms:W3CDTF">2014-07-23T09:12:16Z</dcterms:created>
  <dcterms:modified xsi:type="dcterms:W3CDTF">2017-07-16T15:26:23Z</dcterms:modified>
</cp:coreProperties>
</file>