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0" r:id="rId3"/>
    <p:sldId id="261" r:id="rId4"/>
    <p:sldId id="274" r:id="rId5"/>
    <p:sldId id="262" r:id="rId6"/>
    <p:sldId id="275" r:id="rId7"/>
    <p:sldId id="268" r:id="rId8"/>
    <p:sldId id="276" r:id="rId9"/>
    <p:sldId id="267" r:id="rId10"/>
    <p:sldId id="269" r:id="rId11"/>
    <p:sldId id="263" r:id="rId12"/>
    <p:sldId id="273" r:id="rId13"/>
    <p:sldId id="272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8F084-5725-4E0B-8D33-E9AD87AD731F}" type="datetimeFigureOut">
              <a:rPr lang="en-AU" smtClean="0"/>
              <a:t>12/11/2015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9510A-F9EF-4436-A693-95D83F6E3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308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Youtube</a:t>
            </a:r>
            <a:r>
              <a:rPr lang="en-AU" dirty="0" smtClean="0"/>
              <a:t> Video: Pompeii</a:t>
            </a:r>
            <a:r>
              <a:rPr lang="en-AU" baseline="0" dirty="0" smtClean="0"/>
              <a:t> the Last Day (BBC) 37:41 Start - https://youtu.be/PlZ-SGfp6Os?t=37m41s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9510A-F9EF-4436-A693-95D83F6E3FA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657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What is a Volcanic</a:t>
            </a:r>
            <a:r>
              <a:rPr lang="en-AU" baseline="0" dirty="0" smtClean="0"/>
              <a:t> Hotspot: https://www.youtube.com/watch?v=AhSaE0omw9o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9510A-F9EF-4436-A693-95D83F6E3FA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4804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What is a Volcanic</a:t>
            </a:r>
            <a:r>
              <a:rPr lang="en-AU" baseline="0" dirty="0" smtClean="0"/>
              <a:t> Hotspot: https://www.youtube.com/watch?v=AhSaE0omw9o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9510A-F9EF-4436-A693-95D83F6E3FA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480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Youtube</a:t>
            </a:r>
            <a:r>
              <a:rPr lang="en-AU" dirty="0" smtClean="0"/>
              <a:t> Video: Ring of Fire – Abbreviated Frank Gregorio -https://www.youtube.com/watch?v=uw7Uq137YJQ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9510A-F9EF-4436-A693-95D83F6E3FA6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0162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284842-8648-49BC-9E73-5ABEEC789EDD}" type="datetimeFigureOut">
              <a:rPr lang="en-AU" smtClean="0"/>
              <a:t>12/11/2015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E253B9-FA57-484E-9EB7-D1F8F2D1F0F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284842-8648-49BC-9E73-5ABEEC789EDD}" type="datetimeFigureOut">
              <a:rPr lang="en-AU" smtClean="0"/>
              <a:t>12/11/2015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253B9-FA57-484E-9EB7-D1F8F2D1F0F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284842-8648-49BC-9E73-5ABEEC789EDD}" type="datetimeFigureOut">
              <a:rPr lang="en-AU" smtClean="0"/>
              <a:t>12/11/2015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253B9-FA57-484E-9EB7-D1F8F2D1F0F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284842-8648-49BC-9E73-5ABEEC789EDD}" type="datetimeFigureOut">
              <a:rPr lang="en-AU" smtClean="0"/>
              <a:t>12/11/2015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253B9-FA57-484E-9EB7-D1F8F2D1F0F3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284842-8648-49BC-9E73-5ABEEC789EDD}" type="datetimeFigureOut">
              <a:rPr lang="en-AU" smtClean="0"/>
              <a:t>12/11/2015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253B9-FA57-484E-9EB7-D1F8F2D1F0F3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284842-8648-49BC-9E73-5ABEEC789EDD}" type="datetimeFigureOut">
              <a:rPr lang="en-AU" smtClean="0"/>
              <a:t>12/11/2015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253B9-FA57-484E-9EB7-D1F8F2D1F0F3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284842-8648-49BC-9E73-5ABEEC789EDD}" type="datetimeFigureOut">
              <a:rPr lang="en-AU" smtClean="0"/>
              <a:t>12/11/2015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253B9-FA57-484E-9EB7-D1F8F2D1F0F3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284842-8648-49BC-9E73-5ABEEC789EDD}" type="datetimeFigureOut">
              <a:rPr lang="en-AU" smtClean="0"/>
              <a:t>12/11/2015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253B9-FA57-484E-9EB7-D1F8F2D1F0F3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284842-8648-49BC-9E73-5ABEEC789EDD}" type="datetimeFigureOut">
              <a:rPr lang="en-AU" smtClean="0"/>
              <a:t>12/11/2015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253B9-FA57-484E-9EB7-D1F8F2D1F0F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9284842-8648-49BC-9E73-5ABEEC789EDD}" type="datetimeFigureOut">
              <a:rPr lang="en-AU" smtClean="0"/>
              <a:t>12/11/2015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253B9-FA57-484E-9EB7-D1F8F2D1F0F3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9284842-8648-49BC-9E73-5ABEEC789EDD}" type="datetimeFigureOut">
              <a:rPr lang="en-AU" smtClean="0"/>
              <a:t>12/11/2015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E253B9-FA57-484E-9EB7-D1F8F2D1F0F3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9284842-8648-49BC-9E73-5ABEEC789EDD}" type="datetimeFigureOut">
              <a:rPr lang="en-AU" smtClean="0"/>
              <a:t>12/11/2015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3E253B9-FA57-484E-9EB7-D1F8F2D1F0F3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lZ-SGfp6Os?t=37m41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w7Uq137YJ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au/maps/place/Hawaii,+USA/@21.4422252,-163.5959863,1854812m/data=!3m1!1e3!4m2!3m1!1s0x7bffdb064f79e005:0x4b7782d274cc8628!6m1!1e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AhSaE0omw9o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Volcanic eruptions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>
                <a:hlinkClick r:id="rId3"/>
              </a:rPr>
              <a:t>Pompeii</a:t>
            </a:r>
            <a:r>
              <a:rPr lang="en-AU" dirty="0" smtClean="0"/>
              <a:t>: The Last Day (BBC)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647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Explosion Effects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36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4402832" cy="4594515"/>
          </a:xfrm>
        </p:spPr>
        <p:txBody>
          <a:bodyPr>
            <a:normAutofit fontScale="92500" lnSpcReduction="20000"/>
          </a:bodyPr>
          <a:lstStyle/>
          <a:p>
            <a:r>
              <a:rPr lang="en-AU" i="1" dirty="0" smtClean="0">
                <a:solidFill>
                  <a:srgbClr val="FF0000"/>
                </a:solidFill>
              </a:rPr>
              <a:t>Have a more viscous magma </a:t>
            </a:r>
            <a:r>
              <a:rPr lang="en-AU" dirty="0" smtClean="0"/>
              <a:t>(flowing very slowly)</a:t>
            </a:r>
            <a:endParaRPr lang="en-AU" dirty="0"/>
          </a:p>
          <a:p>
            <a:r>
              <a:rPr lang="en-AU" i="1" dirty="0" smtClean="0">
                <a:solidFill>
                  <a:srgbClr val="FF0000"/>
                </a:solidFill>
              </a:rPr>
              <a:t>Contain </a:t>
            </a:r>
            <a:r>
              <a:rPr lang="en-AU" i="1" dirty="0">
                <a:solidFill>
                  <a:srgbClr val="FF0000"/>
                </a:solidFill>
              </a:rPr>
              <a:t>a lot of water and </a:t>
            </a:r>
            <a:r>
              <a:rPr lang="en-AU" i="1" dirty="0" smtClean="0">
                <a:solidFill>
                  <a:srgbClr val="FF0000"/>
                </a:solidFill>
              </a:rPr>
              <a:t>gas</a:t>
            </a:r>
          </a:p>
          <a:p>
            <a:endParaRPr lang="en-AU" dirty="0"/>
          </a:p>
          <a:p>
            <a:r>
              <a:rPr lang="en-AU" dirty="0" smtClean="0">
                <a:solidFill>
                  <a:srgbClr val="FF0000"/>
                </a:solidFill>
              </a:rPr>
              <a:t>“</a:t>
            </a:r>
            <a:r>
              <a:rPr lang="en-AU" dirty="0" smtClean="0"/>
              <a:t>The </a:t>
            </a:r>
            <a:r>
              <a:rPr lang="en-AU" dirty="0"/>
              <a:t>thicker magma doesn’t allow gas bubbles to escape so they keep building up until there is so much pressure they explode upward taking the magma with them</a:t>
            </a:r>
            <a:r>
              <a:rPr lang="en-AU" dirty="0" smtClean="0"/>
              <a:t>.</a:t>
            </a:r>
            <a:r>
              <a:rPr lang="en-AU" dirty="0" smtClean="0">
                <a:solidFill>
                  <a:srgbClr val="FF0000"/>
                </a:solidFill>
              </a:rPr>
              <a:t>”</a:t>
            </a:r>
            <a:endParaRPr lang="en-AU" dirty="0">
              <a:solidFill>
                <a:srgbClr val="FF0000"/>
              </a:solidFill>
            </a:endParaRPr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Large Explosions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63052"/>
            <a:ext cx="4283968" cy="318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3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/>
          <a:lstStyle/>
          <a:p>
            <a:pPr>
              <a:buFont typeface="Wingdings 3" charset="2"/>
              <a:buChar char=""/>
            </a:pPr>
            <a:r>
              <a:rPr lang="en-US" b="1" i="1" dirty="0">
                <a:solidFill>
                  <a:srgbClr val="FF0000"/>
                </a:solidFill>
              </a:rPr>
              <a:t>S</a:t>
            </a:r>
            <a:r>
              <a:rPr lang="en-US" b="1" i="1" dirty="0" smtClean="0">
                <a:solidFill>
                  <a:srgbClr val="FF0000"/>
                </a:solidFill>
              </a:rPr>
              <a:t>coria</a:t>
            </a:r>
            <a:r>
              <a:rPr lang="en-US" i="1" dirty="0" smtClean="0">
                <a:solidFill>
                  <a:srgbClr val="FF0000"/>
                </a:solidFill>
              </a:rPr>
              <a:t>  - </a:t>
            </a:r>
            <a:r>
              <a:rPr lang="en-US" dirty="0" smtClean="0"/>
              <a:t>is </a:t>
            </a:r>
            <a:r>
              <a:rPr lang="en-US" dirty="0"/>
              <a:t>usually thrown out like volcanic bombs</a:t>
            </a:r>
          </a:p>
          <a:p>
            <a:pPr>
              <a:buFont typeface="Wingdings 3" charset="2"/>
              <a:buChar char=""/>
            </a:pPr>
            <a:endParaRPr lang="en-US" dirty="0"/>
          </a:p>
          <a:p>
            <a:pPr>
              <a:buFont typeface="Wingdings 3" charset="2"/>
              <a:buChar char=""/>
            </a:pPr>
            <a:r>
              <a:rPr lang="en-US" b="1" i="1" dirty="0">
                <a:solidFill>
                  <a:srgbClr val="FF0000"/>
                </a:solidFill>
              </a:rPr>
              <a:t>Ash clouds </a:t>
            </a:r>
            <a:r>
              <a:rPr lang="en-US" b="1" i="1" dirty="0" smtClean="0">
                <a:solidFill>
                  <a:srgbClr val="FF0000"/>
                </a:solidFill>
              </a:rPr>
              <a:t> - </a:t>
            </a:r>
            <a:r>
              <a:rPr lang="en-US" dirty="0" smtClean="0"/>
              <a:t>are </a:t>
            </a:r>
            <a:r>
              <a:rPr lang="en-US" dirty="0"/>
              <a:t>released, rising at over 200 km/h for 50-80km</a:t>
            </a:r>
          </a:p>
          <a:p>
            <a:pPr>
              <a:buFont typeface="Wingdings 3" charset="2"/>
              <a:buChar char=""/>
            </a:pPr>
            <a:endParaRPr lang="en-US" dirty="0"/>
          </a:p>
          <a:p>
            <a:pPr>
              <a:buFont typeface="Wingdings 3" charset="2"/>
              <a:buChar char=""/>
            </a:pPr>
            <a:r>
              <a:rPr lang="en-US" b="1" i="1" dirty="0">
                <a:solidFill>
                  <a:srgbClr val="FF0000"/>
                </a:solidFill>
              </a:rPr>
              <a:t>Pyroclastic flows </a:t>
            </a:r>
            <a:r>
              <a:rPr lang="en-US" b="1" i="1" dirty="0" smtClean="0">
                <a:solidFill>
                  <a:srgbClr val="FF0000"/>
                </a:solidFill>
              </a:rPr>
              <a:t> - </a:t>
            </a:r>
            <a:r>
              <a:rPr lang="en-US" dirty="0" smtClean="0"/>
              <a:t>can </a:t>
            </a:r>
            <a:r>
              <a:rPr lang="en-US" dirty="0"/>
              <a:t>occur (ash, rock and gas at 500 degrees </a:t>
            </a:r>
            <a:r>
              <a:rPr lang="en-US" dirty="0" smtClean="0"/>
              <a:t>Celsius </a:t>
            </a:r>
            <a:r>
              <a:rPr lang="en-US" dirty="0"/>
              <a:t>flow down the mountain at over 100 km/h.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26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End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0518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Ring of </a:t>
            </a:r>
            <a:r>
              <a:rPr lang="en-AU" dirty="0" smtClean="0">
                <a:hlinkClick r:id="rId3"/>
              </a:rPr>
              <a:t>Fire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6058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45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AU" dirty="0" smtClean="0"/>
              <a:t>Volcanoes emit:</a:t>
            </a:r>
          </a:p>
          <a:p>
            <a:r>
              <a:rPr lang="en-AU" i="1" dirty="0" smtClean="0">
                <a:solidFill>
                  <a:srgbClr val="FF0000"/>
                </a:solidFill>
              </a:rPr>
              <a:t>Gas</a:t>
            </a:r>
            <a:r>
              <a:rPr lang="en-AU" dirty="0" smtClean="0"/>
              <a:t> </a:t>
            </a:r>
          </a:p>
          <a:p>
            <a:pPr lvl="1"/>
            <a:r>
              <a:rPr lang="en-AU" dirty="0" smtClean="0"/>
              <a:t>water vapour</a:t>
            </a:r>
          </a:p>
          <a:p>
            <a:pPr lvl="1"/>
            <a:r>
              <a:rPr lang="en-AU" dirty="0" smtClean="0"/>
              <a:t>hydrogen sulphide</a:t>
            </a:r>
          </a:p>
          <a:p>
            <a:r>
              <a:rPr lang="en-AU" i="1" dirty="0" smtClean="0">
                <a:solidFill>
                  <a:srgbClr val="FF0000"/>
                </a:solidFill>
              </a:rPr>
              <a:t>Ash</a:t>
            </a:r>
            <a:r>
              <a:rPr lang="en-AU" dirty="0" smtClean="0"/>
              <a:t> </a:t>
            </a:r>
          </a:p>
          <a:p>
            <a:pPr lvl="1"/>
            <a:r>
              <a:rPr lang="en-AU" dirty="0" smtClean="0"/>
              <a:t>fine rock </a:t>
            </a:r>
            <a:r>
              <a:rPr lang="en-AU" dirty="0" smtClean="0"/>
              <a:t>particles that rise to 50 – 80</a:t>
            </a:r>
          </a:p>
          <a:p>
            <a:pPr marL="393192" lvl="1" indent="0">
              <a:buNone/>
            </a:pPr>
            <a:r>
              <a:rPr lang="en-AU" dirty="0"/>
              <a:t>k</a:t>
            </a:r>
            <a:r>
              <a:rPr lang="en-AU" dirty="0" smtClean="0"/>
              <a:t>m in the air at speeds of 200 km/h</a:t>
            </a:r>
          </a:p>
          <a:p>
            <a:pPr marL="393192" lvl="1" indent="0">
              <a:buNone/>
            </a:pPr>
            <a:endParaRPr lang="en-AU" dirty="0" smtClean="0"/>
          </a:p>
          <a:p>
            <a:r>
              <a:rPr lang="en-AU" i="1" dirty="0" smtClean="0">
                <a:solidFill>
                  <a:srgbClr val="FF0000"/>
                </a:solidFill>
              </a:rPr>
              <a:t>Lava</a:t>
            </a:r>
            <a:r>
              <a:rPr lang="en-AU" dirty="0" smtClean="0"/>
              <a:t> </a:t>
            </a:r>
          </a:p>
          <a:p>
            <a:pPr lvl="1"/>
            <a:r>
              <a:rPr lang="en-AU" dirty="0" smtClean="0"/>
              <a:t>molten </a:t>
            </a:r>
            <a:r>
              <a:rPr lang="en-AU" dirty="0" smtClean="0"/>
              <a:t>rock</a:t>
            </a:r>
          </a:p>
          <a:p>
            <a:pPr lvl="1"/>
            <a:endParaRPr lang="en-AU" dirty="0" smtClean="0"/>
          </a:p>
          <a:p>
            <a:r>
              <a:rPr lang="en-US" i="1" dirty="0">
                <a:solidFill>
                  <a:srgbClr val="FF0000"/>
                </a:solidFill>
              </a:rPr>
              <a:t>Scoria 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AU" dirty="0" smtClean="0"/>
              <a:t>Lumps </a:t>
            </a:r>
            <a:r>
              <a:rPr lang="en-AU" dirty="0" smtClean="0"/>
              <a:t>of solid volcanic rock </a:t>
            </a:r>
          </a:p>
          <a:p>
            <a:endParaRPr lang="en-AU" dirty="0"/>
          </a:p>
          <a:p>
            <a:r>
              <a:rPr lang="en-AU" i="1" dirty="0" smtClean="0">
                <a:solidFill>
                  <a:srgbClr val="FF0000"/>
                </a:solidFill>
              </a:rPr>
              <a:t>Pyroclastic flow </a:t>
            </a:r>
            <a:r>
              <a:rPr lang="en-AU" dirty="0" smtClean="0"/>
              <a:t>- This is when the cloud of ash, rock and gas at 500°C rushes down the volcano like an avalanche at over 100 KPH. </a:t>
            </a:r>
          </a:p>
          <a:p>
            <a:endParaRPr lang="en-AU" dirty="0"/>
          </a:p>
          <a:p>
            <a:pPr lvl="1"/>
            <a:r>
              <a:rPr lang="en-AU" dirty="0" smtClean="0"/>
              <a:t>This heat is what killed the people of Pompeii almost instantly.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Volcanic eruptions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7"/>
            <a:ext cx="4032448" cy="266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720080"/>
          </a:xfrm>
        </p:spPr>
        <p:txBody>
          <a:bodyPr>
            <a:normAutofit/>
          </a:bodyPr>
          <a:lstStyle/>
          <a:p>
            <a:r>
              <a:rPr lang="en-AU" i="1" dirty="0" smtClean="0">
                <a:solidFill>
                  <a:srgbClr val="FF0000"/>
                </a:solidFill>
              </a:rPr>
              <a:t>Mostly near the edge of tectonic plates</a:t>
            </a:r>
            <a:r>
              <a:rPr lang="en-AU" dirty="0" smtClean="0"/>
              <a:t>.</a:t>
            </a:r>
          </a:p>
          <a:p>
            <a:pPr lvl="1"/>
            <a:endParaRPr lang="en-A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AU" dirty="0" smtClean="0"/>
              <a:t>Where they form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1" t="23768" r="17194" b="7608"/>
          <a:stretch/>
        </p:blipFill>
        <p:spPr bwMode="auto">
          <a:xfrm>
            <a:off x="1043608" y="2091993"/>
            <a:ext cx="7344816" cy="47076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2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4248472"/>
          </a:xfrm>
        </p:spPr>
        <p:txBody>
          <a:bodyPr>
            <a:normAutofit/>
          </a:bodyPr>
          <a:lstStyle/>
          <a:p>
            <a:r>
              <a:rPr lang="en-AU" i="1" dirty="0" smtClean="0">
                <a:solidFill>
                  <a:srgbClr val="FF0000"/>
                </a:solidFill>
              </a:rPr>
              <a:t>Mostly near the edge of tectonic plates</a:t>
            </a:r>
            <a:r>
              <a:rPr lang="en-AU" dirty="0" smtClean="0"/>
              <a:t>.</a:t>
            </a:r>
          </a:p>
          <a:p>
            <a:pPr lvl="1"/>
            <a:endParaRPr lang="en-AU" dirty="0" smtClean="0"/>
          </a:p>
          <a:p>
            <a:r>
              <a:rPr lang="en-AU" i="1" dirty="0" smtClean="0">
                <a:solidFill>
                  <a:srgbClr val="FF0000"/>
                </a:solidFill>
              </a:rPr>
              <a:t>Volcanoes form:</a:t>
            </a:r>
          </a:p>
          <a:p>
            <a:pPr lvl="1"/>
            <a:r>
              <a:rPr lang="en-AU" i="1" dirty="0" smtClean="0">
                <a:solidFill>
                  <a:srgbClr val="FF0000"/>
                </a:solidFill>
              </a:rPr>
              <a:t>Where there </a:t>
            </a:r>
            <a:r>
              <a:rPr lang="en-AU" i="1" dirty="0">
                <a:solidFill>
                  <a:srgbClr val="FF0000"/>
                </a:solidFill>
              </a:rPr>
              <a:t>are weak spots in the </a:t>
            </a:r>
            <a:r>
              <a:rPr lang="en-AU" i="1" dirty="0" smtClean="0">
                <a:solidFill>
                  <a:srgbClr val="FF0000"/>
                </a:solidFill>
              </a:rPr>
              <a:t>Earth’s crust </a:t>
            </a:r>
          </a:p>
          <a:p>
            <a:pPr lvl="1"/>
            <a:r>
              <a:rPr lang="en-AU" i="1" dirty="0" smtClean="0">
                <a:solidFill>
                  <a:srgbClr val="FF0000"/>
                </a:solidFill>
              </a:rPr>
              <a:t>Where </a:t>
            </a:r>
            <a:r>
              <a:rPr lang="en-AU" b="1" i="1" dirty="0" smtClean="0">
                <a:solidFill>
                  <a:srgbClr val="FF0000"/>
                </a:solidFill>
              </a:rPr>
              <a:t>magma </a:t>
            </a:r>
            <a:r>
              <a:rPr lang="en-AU" i="1" dirty="0" smtClean="0">
                <a:solidFill>
                  <a:srgbClr val="FF0000"/>
                </a:solidFill>
              </a:rPr>
              <a:t>has </a:t>
            </a:r>
            <a:r>
              <a:rPr lang="en-AU" i="1" dirty="0">
                <a:solidFill>
                  <a:srgbClr val="FF0000"/>
                </a:solidFill>
              </a:rPr>
              <a:t>accumulated below the weak spots</a:t>
            </a:r>
            <a:r>
              <a:rPr lang="en-AU" i="1" dirty="0" smtClean="0">
                <a:solidFill>
                  <a:srgbClr val="FF0000"/>
                </a:solidFill>
              </a:rPr>
              <a:t>.</a:t>
            </a:r>
          </a:p>
          <a:p>
            <a:endParaRPr lang="en-AU" dirty="0" smtClean="0"/>
          </a:p>
          <a:p>
            <a:r>
              <a:rPr lang="en-AU" i="1" dirty="0" smtClean="0">
                <a:solidFill>
                  <a:srgbClr val="FF0000"/>
                </a:solidFill>
              </a:rPr>
              <a:t>This magma is occasionally </a:t>
            </a:r>
            <a:r>
              <a:rPr lang="en-AU" i="1" dirty="0">
                <a:solidFill>
                  <a:srgbClr val="FF0000"/>
                </a:solidFill>
              </a:rPr>
              <a:t>pushed upwards under great pressure </a:t>
            </a:r>
            <a:r>
              <a:rPr lang="en-AU" dirty="0"/>
              <a:t>into </a:t>
            </a:r>
            <a:r>
              <a:rPr lang="en-AU" dirty="0" smtClean="0"/>
              <a:t>the volcano.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AU" dirty="0" smtClean="0"/>
              <a:t>Where they form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44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4402832" cy="2883776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Interesting Points:</a:t>
            </a:r>
          </a:p>
          <a:p>
            <a:pPr lvl="1"/>
            <a:r>
              <a:rPr lang="en-AU" dirty="0" smtClean="0"/>
              <a:t>The </a:t>
            </a:r>
            <a:r>
              <a:rPr lang="en-AU" dirty="0"/>
              <a:t>magma reaches the surface, and is now known as lava</a:t>
            </a:r>
            <a:r>
              <a:rPr lang="en-AU" dirty="0" smtClean="0"/>
              <a:t>.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It erupts white hot at a temperature of over 1200°C.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Heat of rock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730551" cy="251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27313" y="4005064"/>
            <a:ext cx="8133383" cy="24533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/>
            <a:endParaRPr lang="en-AU" dirty="0" smtClean="0"/>
          </a:p>
          <a:p>
            <a:pPr lvl="1"/>
            <a:r>
              <a:rPr lang="en-AU" dirty="0" smtClean="0"/>
              <a:t>The lava changes colour as it cools:</a:t>
            </a:r>
          </a:p>
          <a:p>
            <a:pPr lvl="2"/>
            <a:r>
              <a:rPr lang="en-AU" dirty="0" smtClean="0"/>
              <a:t>From </a:t>
            </a:r>
            <a:r>
              <a:rPr lang="en-AU" dirty="0" smtClean="0">
                <a:solidFill>
                  <a:schemeClr val="bg1"/>
                </a:solidFill>
              </a:rPr>
              <a:t>white</a:t>
            </a:r>
            <a:r>
              <a:rPr lang="en-AU" dirty="0" smtClean="0"/>
              <a:t> </a:t>
            </a:r>
            <a:r>
              <a:rPr lang="en-AU" dirty="0" smtClean="0">
                <a:sym typeface="Wingdings" panose="05000000000000000000" pitchFamily="2" charset="2"/>
              </a:rPr>
              <a:t> </a:t>
            </a:r>
            <a:r>
              <a:rPr lang="en-AU" dirty="0" smtClean="0">
                <a:solidFill>
                  <a:srgbClr val="FFFF00"/>
                </a:solidFill>
              </a:rPr>
              <a:t>yellow</a:t>
            </a:r>
            <a:r>
              <a:rPr lang="en-AU" dirty="0" smtClean="0"/>
              <a:t> </a:t>
            </a:r>
            <a:r>
              <a:rPr lang="en-AU" dirty="0" smtClean="0">
                <a:sym typeface="Wingdings" panose="05000000000000000000" pitchFamily="2" charset="2"/>
              </a:rPr>
              <a:t> </a:t>
            </a:r>
            <a:r>
              <a:rPr lang="en-AU" dirty="0" smtClean="0">
                <a:solidFill>
                  <a:schemeClr val="accent3"/>
                </a:solidFill>
              </a:rPr>
              <a:t>orange</a:t>
            </a:r>
            <a:r>
              <a:rPr lang="en-AU" dirty="0" smtClean="0"/>
              <a:t> </a:t>
            </a:r>
            <a:r>
              <a:rPr lang="en-AU" dirty="0" smtClean="0">
                <a:sym typeface="Wingdings" panose="05000000000000000000" pitchFamily="2" charset="2"/>
              </a:rPr>
              <a:t> </a:t>
            </a:r>
            <a:r>
              <a:rPr lang="en-AU" dirty="0" smtClean="0">
                <a:solidFill>
                  <a:srgbClr val="FF0000"/>
                </a:solidFill>
              </a:rPr>
              <a:t>red</a:t>
            </a:r>
            <a:r>
              <a:rPr lang="en-AU" dirty="0" smtClean="0"/>
              <a:t> </a:t>
            </a:r>
            <a:r>
              <a:rPr lang="en-AU" dirty="0" smtClean="0">
                <a:sym typeface="Wingdings" panose="05000000000000000000" pitchFamily="2" charset="2"/>
              </a:rPr>
              <a:t> black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113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Unique Volcano’s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Hotspots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29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/>
          </a:bodyPr>
          <a:lstStyle/>
          <a:p>
            <a:r>
              <a:rPr lang="en-AU" i="1" dirty="0">
                <a:solidFill>
                  <a:srgbClr val="FF0000"/>
                </a:solidFill>
              </a:rPr>
              <a:t>Volcanos that </a:t>
            </a:r>
            <a:r>
              <a:rPr lang="en-AU" i="1" dirty="0" smtClean="0">
                <a:solidFill>
                  <a:srgbClr val="FF0000"/>
                </a:solidFill>
              </a:rPr>
              <a:t>form away from the edges of tectonic plates.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pPr lvl="3"/>
            <a:r>
              <a:rPr lang="en-AU" dirty="0" smtClean="0">
                <a:solidFill>
                  <a:srgbClr val="FF0000"/>
                </a:solidFill>
              </a:rPr>
              <a:t>Question</a:t>
            </a:r>
            <a:r>
              <a:rPr lang="en-AU" dirty="0" smtClean="0"/>
              <a:t>? What might cause a volcano to form away from tectonic plates?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Hotspot Volcanos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4" b="3801"/>
          <a:stretch/>
        </p:blipFill>
        <p:spPr bwMode="auto">
          <a:xfrm>
            <a:off x="1403647" y="1988840"/>
            <a:ext cx="625362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2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17" y="1490054"/>
            <a:ext cx="5410944" cy="4525963"/>
          </a:xfrm>
        </p:spPr>
        <p:txBody>
          <a:bodyPr>
            <a:normAutofit fontScale="85000" lnSpcReduction="10000"/>
          </a:bodyPr>
          <a:lstStyle/>
          <a:p>
            <a:r>
              <a:rPr lang="en-AU" i="1" dirty="0" smtClean="0">
                <a:solidFill>
                  <a:srgbClr val="FF0000"/>
                </a:solidFill>
              </a:rPr>
              <a:t>Caused in isolated places </a:t>
            </a:r>
            <a:r>
              <a:rPr lang="en-AU" i="1" dirty="0" smtClean="0">
                <a:solidFill>
                  <a:srgbClr val="FF0000"/>
                </a:solidFill>
              </a:rPr>
              <a:t>where </a:t>
            </a:r>
            <a:r>
              <a:rPr lang="en-AU" i="1" dirty="0" smtClean="0">
                <a:solidFill>
                  <a:srgbClr val="FF0000"/>
                </a:solidFill>
              </a:rPr>
              <a:t>a high heat column  forces it’s way through cracks in the earths crust.</a:t>
            </a:r>
          </a:p>
          <a:p>
            <a:endParaRPr lang="en-AU" i="1" dirty="0">
              <a:solidFill>
                <a:srgbClr val="FF0000"/>
              </a:solidFill>
            </a:endParaRPr>
          </a:p>
          <a:p>
            <a:r>
              <a:rPr lang="en-AU" i="1" dirty="0" smtClean="0">
                <a:solidFill>
                  <a:srgbClr val="FF0000"/>
                </a:solidFill>
              </a:rPr>
              <a:t>The plate moves, but the hotspot stays in the same place.</a:t>
            </a:r>
          </a:p>
          <a:p>
            <a:endParaRPr lang="en-AU" i="1" dirty="0">
              <a:solidFill>
                <a:srgbClr val="FF0000"/>
              </a:solidFill>
            </a:endParaRPr>
          </a:p>
          <a:p>
            <a:r>
              <a:rPr lang="en-AU" i="1" dirty="0" smtClean="0">
                <a:solidFill>
                  <a:srgbClr val="FF0000"/>
                </a:solidFill>
              </a:rPr>
              <a:t>This forms </a:t>
            </a:r>
            <a:r>
              <a:rPr lang="en-AU" i="1" dirty="0" smtClean="0">
                <a:solidFill>
                  <a:srgbClr val="FF0000"/>
                </a:solidFill>
              </a:rPr>
              <a:t>island </a:t>
            </a:r>
            <a:r>
              <a:rPr lang="en-AU" i="1" dirty="0" smtClean="0">
                <a:solidFill>
                  <a:srgbClr val="FF0000"/>
                </a:solidFill>
              </a:rPr>
              <a:t>chains in the ocean. (</a:t>
            </a:r>
            <a:r>
              <a:rPr lang="en-AU" i="1" dirty="0" err="1" smtClean="0">
                <a:solidFill>
                  <a:srgbClr val="FF0000"/>
                </a:solidFill>
              </a:rPr>
              <a:t>ie</a:t>
            </a:r>
            <a:r>
              <a:rPr lang="en-AU" i="1" dirty="0" smtClean="0">
                <a:solidFill>
                  <a:srgbClr val="FF0000"/>
                </a:solidFill>
              </a:rPr>
              <a:t>. </a:t>
            </a:r>
            <a:r>
              <a:rPr lang="en-AU" i="1" dirty="0" smtClean="0">
                <a:solidFill>
                  <a:srgbClr val="FF0000"/>
                </a:solidFill>
                <a:hlinkClick r:id="rId3"/>
              </a:rPr>
              <a:t>Hawaii</a:t>
            </a:r>
            <a:r>
              <a:rPr lang="en-AU" i="1" dirty="0" smtClean="0">
                <a:solidFill>
                  <a:srgbClr val="FF0000"/>
                </a:solidFill>
              </a:rPr>
              <a:t>)</a:t>
            </a:r>
            <a:endParaRPr lang="en-AU" i="1" dirty="0" smtClean="0">
              <a:solidFill>
                <a:srgbClr val="FF0000"/>
              </a:solidFill>
            </a:endParaRPr>
          </a:p>
          <a:p>
            <a:endParaRPr lang="en-AU" i="1" dirty="0">
              <a:solidFill>
                <a:srgbClr val="FF0000"/>
              </a:solidFill>
            </a:endParaRPr>
          </a:p>
          <a:p>
            <a:r>
              <a:rPr lang="en-AU" dirty="0" smtClean="0"/>
              <a:t>Video: What is a Volcanic </a:t>
            </a:r>
            <a:r>
              <a:rPr lang="en-AU" dirty="0" smtClean="0">
                <a:hlinkClick r:id="rId4"/>
              </a:rPr>
              <a:t>Hotspot</a:t>
            </a:r>
            <a:r>
              <a:rPr lang="en-AU" dirty="0" smtClean="0"/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Hotspot Volcanos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24744"/>
            <a:ext cx="338559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89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5" y="1340768"/>
            <a:ext cx="9028565" cy="489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16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1194</TotalTime>
  <Words>430</Words>
  <Application>Microsoft Office PowerPoint</Application>
  <PresentationFormat>On-screen Show (4:3)</PresentationFormat>
  <Paragraphs>80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Volcanic eruptions</vt:lpstr>
      <vt:lpstr>Volcanic eruptions</vt:lpstr>
      <vt:lpstr>Where they form</vt:lpstr>
      <vt:lpstr>Where they form</vt:lpstr>
      <vt:lpstr>Heat of rock</vt:lpstr>
      <vt:lpstr>Unique Volcano’s</vt:lpstr>
      <vt:lpstr>Hotspot Volcanos</vt:lpstr>
      <vt:lpstr>Hotspot Volcanos</vt:lpstr>
      <vt:lpstr>PowerPoint Presentation</vt:lpstr>
      <vt:lpstr>Explosion Effects</vt:lpstr>
      <vt:lpstr>Large Explosions</vt:lpstr>
      <vt:lpstr>PowerPoint Presentation</vt:lpstr>
      <vt:lpstr>End</vt:lpstr>
      <vt:lpstr>Ring of Fire</vt:lpstr>
    </vt:vector>
  </TitlesOfParts>
  <Company>Swan Christian Education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Moseley</dc:creator>
  <cp:lastModifiedBy>Nathan Schepemaker</cp:lastModifiedBy>
  <cp:revision>24</cp:revision>
  <dcterms:created xsi:type="dcterms:W3CDTF">2014-11-12T07:06:55Z</dcterms:created>
  <dcterms:modified xsi:type="dcterms:W3CDTF">2015-11-12T03:56:05Z</dcterms:modified>
</cp:coreProperties>
</file>