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GeThnzvgE" TargetMode="External"/><Relationship Id="rId2" Type="http://schemas.openxmlformats.org/officeDocument/2006/relationships/hyperlink" Target="http://www.wfdf.org/sports/gu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nNUEvs2Ev0" TargetMode="External"/><Relationship Id="rId4" Type="http://schemas.openxmlformats.org/officeDocument/2006/relationships/hyperlink" Target="http://www.usaultimate.org/assets/1/Page/USAU_Resource_Guide_P4-Ult_in_10_Simple_Rules_08-09-10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797dca4e-634f-4a12-bf51-83d772389d2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Ultimate Frisbee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Year 9OED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23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5" y="1371600"/>
            <a:ext cx="5267325" cy="5372100"/>
          </a:xfrm>
        </p:spPr>
        <p:txBody>
          <a:bodyPr>
            <a:normAutofit/>
          </a:bodyPr>
          <a:lstStyle/>
          <a:p>
            <a:r>
              <a:rPr lang="en-AU" dirty="0" smtClean="0"/>
              <a:t>The flying disc was ‘invented’ by Yale University (USA) undergraduates.</a:t>
            </a:r>
          </a:p>
          <a:p>
            <a:endParaRPr lang="en-AU" dirty="0" smtClean="0"/>
          </a:p>
          <a:p>
            <a:r>
              <a:rPr lang="en-AU" dirty="0" smtClean="0"/>
              <a:t>The Yale campus was in close proximity to the Connecticut </a:t>
            </a:r>
            <a:r>
              <a:rPr lang="en-AU" dirty="0" err="1" smtClean="0"/>
              <a:t>Frisbie</a:t>
            </a:r>
            <a:r>
              <a:rPr lang="en-AU" dirty="0" smtClean="0"/>
              <a:t> Pie Company who sold their popular pies in metal tins; which when thrown would fly for a short distance.</a:t>
            </a: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History of Disc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43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5" y="4311510"/>
            <a:ext cx="3295650" cy="243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715000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The first plastic disc was developed by Fred Morrison in 1948 which led to a mass produced disc from the </a:t>
            </a:r>
            <a:r>
              <a:rPr lang="en-AU" dirty="0"/>
              <a:t>‘Wham-O’ </a:t>
            </a:r>
            <a:r>
              <a:rPr lang="en-AU" dirty="0" smtClean="0"/>
              <a:t>Toy </a:t>
            </a:r>
            <a:r>
              <a:rPr lang="en-AU" dirty="0"/>
              <a:t>C</a:t>
            </a:r>
            <a:r>
              <a:rPr lang="en-AU" dirty="0" smtClean="0"/>
              <a:t>ompany known as the “Pluto Platter”. </a:t>
            </a:r>
          </a:p>
          <a:p>
            <a:endParaRPr lang="en-AU" dirty="0" smtClean="0"/>
          </a:p>
          <a:p>
            <a:r>
              <a:rPr lang="en-AU" dirty="0" smtClean="0"/>
              <a:t>A year after the </a:t>
            </a:r>
            <a:r>
              <a:rPr lang="en-AU" dirty="0" err="1" smtClean="0"/>
              <a:t>Frisbie</a:t>
            </a:r>
            <a:r>
              <a:rPr lang="en-AU" dirty="0" smtClean="0"/>
              <a:t> Pie company closed in 1958, Wham-O registered the name “Frisbee” to market their flying discs.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" y="381000"/>
            <a:ext cx="2971800" cy="37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93206"/>
            <a:ext cx="3000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7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2010156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The first flying disc game was in 1954  called ‘Guts’.</a:t>
            </a:r>
          </a:p>
          <a:p>
            <a:endParaRPr lang="en-AU" dirty="0"/>
          </a:p>
          <a:p>
            <a:r>
              <a:rPr lang="en-AU" dirty="0" smtClean="0"/>
              <a:t>The game basically consists of two teams who throw a Frisbee at each other.</a:t>
            </a:r>
          </a:p>
          <a:p>
            <a:endParaRPr lang="en-AU" dirty="0"/>
          </a:p>
          <a:p>
            <a:r>
              <a:rPr lang="en-AU" dirty="0" smtClean="0"/>
              <a:t>You will get to have one lesson trying out this game.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History of the Game</a:t>
            </a:r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05556"/>
            <a:ext cx="6343650" cy="355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0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52400"/>
            <a:ext cx="4545106" cy="64008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In 1968, Joel Silver introduced the idea of Ultimate Frisbee to the Columbia High School in New Jersey.</a:t>
            </a:r>
          </a:p>
          <a:p>
            <a:endParaRPr lang="en-AU" dirty="0" smtClean="0"/>
          </a:p>
          <a:p>
            <a:r>
              <a:rPr lang="en-AU" dirty="0"/>
              <a:t>The game was first played </a:t>
            </a:r>
            <a:r>
              <a:rPr lang="en-AU" dirty="0" smtClean="0"/>
              <a:t>between groups of students, then inter-school, then at the college level and finally in 1975, the first organised tournament which was held at Yale University.</a:t>
            </a:r>
          </a:p>
          <a:p>
            <a:endParaRPr lang="en-AU" dirty="0" smtClean="0"/>
          </a:p>
          <a:p>
            <a:r>
              <a:rPr lang="en-AU" dirty="0" smtClean="0"/>
              <a:t>In 1983 the First World Ultimate Championship was held in Sweden.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95799" cy="329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/>
          <p:nvPr/>
        </p:nvCxnSpPr>
        <p:spPr>
          <a:xfrm rot="10800000" flipV="1">
            <a:off x="533401" y="381000"/>
            <a:ext cx="4114800" cy="1752600"/>
          </a:xfrm>
          <a:prstGeom prst="bentConnector3">
            <a:avLst>
              <a:gd name="adj1" fmla="val 10007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4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176272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Explore the rules for ‘Guts’.</a:t>
            </a:r>
          </a:p>
          <a:p>
            <a:pPr lvl="1"/>
            <a:r>
              <a:rPr lang="en-AU" dirty="0" smtClean="0"/>
              <a:t>Go to the Weebly link and read </a:t>
            </a:r>
            <a:r>
              <a:rPr lang="en-AU" dirty="0"/>
              <a:t>the article -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www.wfdf.org/sports/guts</a:t>
            </a:r>
            <a:endParaRPr lang="en-AU" dirty="0" smtClean="0"/>
          </a:p>
          <a:p>
            <a:pPr lvl="1"/>
            <a:r>
              <a:rPr lang="en-AU" dirty="0" smtClean="0"/>
              <a:t>Go to Weebly and </a:t>
            </a:r>
            <a:r>
              <a:rPr lang="en-AU" dirty="0"/>
              <a:t>watch - </a:t>
            </a: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www.youtube.com/watch?v=vjGeThnzvgE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Student Tasks</a:t>
            </a:r>
            <a:endParaRPr lang="en-AU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3657600"/>
            <a:ext cx="82296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 smtClean="0">
                <a:solidFill>
                  <a:srgbClr val="FF0000"/>
                </a:solidFill>
              </a:rPr>
              <a:t>Explore the rules for ‘Ultimate Frisbee’.</a:t>
            </a:r>
          </a:p>
          <a:p>
            <a:pPr lvl="1"/>
            <a:r>
              <a:rPr lang="en-AU" dirty="0"/>
              <a:t>Go to </a:t>
            </a:r>
            <a:r>
              <a:rPr lang="en-AU" dirty="0" smtClean="0"/>
              <a:t>Weebly link and read the article - </a:t>
            </a:r>
            <a:r>
              <a:rPr lang="en-AU" dirty="0" smtClean="0">
                <a:hlinkClick r:id="rId4"/>
              </a:rPr>
              <a:t>http</a:t>
            </a:r>
            <a:r>
              <a:rPr lang="en-AU" dirty="0">
                <a:hlinkClick r:id="rId4"/>
              </a:rPr>
              <a:t>://</a:t>
            </a:r>
            <a:r>
              <a:rPr lang="en-AU" dirty="0" smtClean="0">
                <a:hlinkClick r:id="rId4"/>
              </a:rPr>
              <a:t>www.usaultimate.org/assets/1/Page/USAU_Resource_Guide_P4-Ult_in_10_Simple_Rules_08-09-10.pdf</a:t>
            </a:r>
            <a:endParaRPr lang="en-AU" dirty="0" smtClean="0"/>
          </a:p>
          <a:p>
            <a:pPr lvl="1"/>
            <a:r>
              <a:rPr lang="en-AU" dirty="0" smtClean="0"/>
              <a:t>Go to Weebly and </a:t>
            </a:r>
            <a:r>
              <a:rPr lang="en-AU" dirty="0"/>
              <a:t>watch - </a:t>
            </a:r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www.youtube.com/watch?v=UnNUEvs2Ev0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28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https://play.kahoot.it/#/</a:t>
            </a:r>
            <a:r>
              <a:rPr lang="en-AU" dirty="0" smtClean="0">
                <a:hlinkClick r:id="rId2"/>
              </a:rPr>
              <a:t>k/797dca4e-634f-4a12-bf51-83d772389d2b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Kahoot</a:t>
            </a:r>
            <a:r>
              <a:rPr lang="en-AU" dirty="0" smtClean="0"/>
              <a:t> Formative Assessment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350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287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Ultimate Frisbee</vt:lpstr>
      <vt:lpstr>History of Disc</vt:lpstr>
      <vt:lpstr>PowerPoint Presentation</vt:lpstr>
      <vt:lpstr>History of the Game</vt:lpstr>
      <vt:lpstr>PowerPoint Presentation</vt:lpstr>
      <vt:lpstr>Student Tasks</vt:lpstr>
      <vt:lpstr>Kahoot Formative Assessment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Ultimate Frisbee</dc:title>
  <dc:creator>Nathan Schepemaker</dc:creator>
  <cp:lastModifiedBy>Nathan Schepemaker</cp:lastModifiedBy>
  <cp:revision>12</cp:revision>
  <dcterms:created xsi:type="dcterms:W3CDTF">2006-08-16T00:00:00Z</dcterms:created>
  <dcterms:modified xsi:type="dcterms:W3CDTF">2016-07-31T08:54:04Z</dcterms:modified>
</cp:coreProperties>
</file>