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7"/>
  </p:notesMasterIdLst>
  <p:sldIdLst>
    <p:sldId id="257" r:id="rId2"/>
    <p:sldId id="265" r:id="rId3"/>
    <p:sldId id="274" r:id="rId4"/>
    <p:sldId id="273" r:id="rId5"/>
    <p:sldId id="283" r:id="rId6"/>
    <p:sldId id="284" r:id="rId7"/>
    <p:sldId id="285" r:id="rId8"/>
    <p:sldId id="286" r:id="rId9"/>
    <p:sldId id="287" r:id="rId10"/>
    <p:sldId id="288" r:id="rId11"/>
    <p:sldId id="281" r:id="rId12"/>
    <p:sldId id="275" r:id="rId13"/>
    <p:sldId id="276" r:id="rId14"/>
    <p:sldId id="279" r:id="rId15"/>
    <p:sldId id="289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4" d="100"/>
          <a:sy n="54" d="100"/>
        </p:scale>
        <p:origin x="-7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14A2AD-819E-9F4D-A5D4-C8D3325E57C3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D594BF-C4B2-F242-8B59-DECD9DF16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510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73388-7D9B-A441-AAA7-EAEFF4C31579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D46EC-537C-2C49-8401-94F4D45D77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73388-7D9B-A441-AAA7-EAEFF4C31579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D46EC-537C-2C49-8401-94F4D45D77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73388-7D9B-A441-AAA7-EAEFF4C31579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D46EC-537C-2C49-8401-94F4D45D77D4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73388-7D9B-A441-AAA7-EAEFF4C31579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D46EC-537C-2C49-8401-94F4D45D77D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73388-7D9B-A441-AAA7-EAEFF4C31579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D46EC-537C-2C49-8401-94F4D45D77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73388-7D9B-A441-AAA7-EAEFF4C31579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D46EC-537C-2C49-8401-94F4D45D77D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73388-7D9B-A441-AAA7-EAEFF4C31579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D46EC-537C-2C49-8401-94F4D45D77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73388-7D9B-A441-AAA7-EAEFF4C31579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D46EC-537C-2C49-8401-94F4D45D77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73388-7D9B-A441-AAA7-EAEFF4C31579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D46EC-537C-2C49-8401-94F4D45D77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73388-7D9B-A441-AAA7-EAEFF4C31579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D46EC-537C-2C49-8401-94F4D45D77D4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73388-7D9B-A441-AAA7-EAEFF4C31579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D46EC-537C-2C49-8401-94F4D45D77D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2473388-7D9B-A441-AAA7-EAEFF4C31579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88D46EC-537C-2C49-8401-94F4D45D77D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effect of exercise on the body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61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fast resting pulse can mean that you are dehydrated or have an </a:t>
            </a:r>
            <a:r>
              <a:rPr lang="en-US" dirty="0" smtClean="0"/>
              <a:t>infection </a:t>
            </a:r>
          </a:p>
          <a:p>
            <a:r>
              <a:rPr lang="en-US" dirty="0" smtClean="0"/>
              <a:t>A </a:t>
            </a:r>
            <a:r>
              <a:rPr lang="en-US" dirty="0"/>
              <a:t>slow resting pulse can mean that your heart is very strong and </a:t>
            </a:r>
            <a:r>
              <a:rPr lang="en-US" dirty="0" smtClean="0"/>
              <a:t>healthy</a:t>
            </a:r>
          </a:p>
          <a:p>
            <a:r>
              <a:rPr lang="en-US" dirty="0" smtClean="0"/>
              <a:t>How </a:t>
            </a:r>
            <a:r>
              <a:rPr lang="en-US" dirty="0"/>
              <a:t>quickly your heart rate returns to normal after exercise gives information about your </a:t>
            </a:r>
            <a:r>
              <a:rPr lang="en-US" dirty="0" smtClean="0"/>
              <a:t>fitness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your pulse tell you?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34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In groups </a:t>
            </a:r>
            <a:r>
              <a:rPr lang="en-US" dirty="0"/>
              <a:t>of 3-</a:t>
            </a:r>
            <a:r>
              <a:rPr lang="en-US" dirty="0" smtClean="0"/>
              <a:t>4</a:t>
            </a:r>
          </a:p>
          <a:p>
            <a:pPr lvl="1"/>
            <a:r>
              <a:rPr lang="en-US" dirty="0" smtClean="0"/>
              <a:t>Complete planning worksheet</a:t>
            </a:r>
          </a:p>
          <a:p>
            <a:pPr lvl="2"/>
            <a:r>
              <a:rPr lang="en-US" dirty="0" smtClean="0"/>
              <a:t>We will review the planning worksheets towards the end of the lesson 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90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Aim:</a:t>
            </a:r>
          </a:p>
          <a:p>
            <a:pPr lvl="1"/>
            <a:r>
              <a:rPr lang="en-US" dirty="0" smtClean="0"/>
              <a:t>To determine if exercise for a period of time has an effect on an individuals heart rate</a:t>
            </a:r>
          </a:p>
          <a:p>
            <a:endParaRPr lang="en-US" dirty="0"/>
          </a:p>
          <a:p>
            <a:r>
              <a:rPr lang="en-US" dirty="0" smtClean="0"/>
              <a:t>Prediction:</a:t>
            </a:r>
          </a:p>
          <a:p>
            <a:pPr marL="301943" lvl="1" indent="0">
              <a:buNone/>
            </a:pPr>
            <a:endParaRPr lang="en-US" dirty="0" smtClean="0"/>
          </a:p>
          <a:p>
            <a:r>
              <a:rPr lang="en-US" dirty="0" smtClean="0"/>
              <a:t>Hypothesis: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Title: the effect of exercise on heart rate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31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110154"/>
            <a:ext cx="7408333" cy="4016009"/>
          </a:xfrm>
        </p:spPr>
        <p:txBody>
          <a:bodyPr>
            <a:normAutofit/>
          </a:bodyPr>
          <a:lstStyle/>
          <a:p>
            <a:r>
              <a:rPr lang="en-US" b="1" dirty="0" smtClean="0"/>
              <a:t>Independent variable: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 smtClean="0"/>
              <a:t>Dependent variable:</a:t>
            </a:r>
          </a:p>
          <a:p>
            <a:pPr marL="301943" lvl="1" indent="0">
              <a:buNone/>
            </a:pPr>
            <a:endParaRPr lang="en-US" dirty="0" smtClean="0"/>
          </a:p>
          <a:p>
            <a:r>
              <a:rPr lang="en-US" b="1" dirty="0" smtClean="0"/>
              <a:t>Control variable:</a:t>
            </a:r>
          </a:p>
          <a:p>
            <a:pPr marL="301943" lvl="1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22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Stop watch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Materials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90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dirty="0" smtClean="0"/>
              <a:t>You can choose to:</a:t>
            </a:r>
          </a:p>
          <a:p>
            <a:pPr lvl="1"/>
            <a:r>
              <a:rPr lang="en-AU" dirty="0" smtClean="0"/>
              <a:t>Jog up and down stairs</a:t>
            </a:r>
          </a:p>
          <a:p>
            <a:pPr lvl="1"/>
            <a:r>
              <a:rPr lang="en-AU" dirty="0" smtClean="0"/>
              <a:t>Do push ups</a:t>
            </a:r>
          </a:p>
          <a:p>
            <a:pPr lvl="1"/>
            <a:r>
              <a:rPr lang="en-AU" dirty="0" smtClean="0"/>
              <a:t>Do sit ups</a:t>
            </a:r>
          </a:p>
          <a:p>
            <a:pPr lvl="1"/>
            <a:r>
              <a:rPr lang="en-AU" dirty="0" smtClean="0"/>
              <a:t>Do star jumps</a:t>
            </a:r>
          </a:p>
          <a:p>
            <a:pPr lvl="1"/>
            <a:r>
              <a:rPr lang="en-AU" dirty="0" smtClean="0"/>
              <a:t>Jog on the spot</a:t>
            </a:r>
          </a:p>
          <a:p>
            <a:pPr lvl="1"/>
            <a:endParaRPr lang="en-AU" dirty="0"/>
          </a:p>
          <a:p>
            <a:r>
              <a:rPr lang="en-AU" dirty="0" smtClean="0"/>
              <a:t>Time spent exercising: 30 sec, 60 sec, 90 sec, 120 sec</a:t>
            </a:r>
          </a:p>
          <a:p>
            <a:endParaRPr lang="en-AU" dirty="0" smtClean="0"/>
          </a:p>
          <a:p>
            <a:r>
              <a:rPr lang="en-AU" dirty="0" smtClean="0"/>
              <a:t>How many times will your repeat each trial?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Method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6100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will be completing an investigation on:</a:t>
            </a:r>
          </a:p>
          <a:p>
            <a:pPr lvl="1"/>
            <a:r>
              <a:rPr lang="en-US" dirty="0" smtClean="0"/>
              <a:t>the effect of exercise on the heart rate</a:t>
            </a:r>
          </a:p>
          <a:p>
            <a:pPr marL="301943" lvl="1" indent="0">
              <a:buNone/>
            </a:pPr>
            <a:endParaRPr lang="en-US" dirty="0" smtClean="0"/>
          </a:p>
          <a:p>
            <a:r>
              <a:rPr lang="en-US" b="1" dirty="0" smtClean="0"/>
              <a:t>Today</a:t>
            </a:r>
            <a:r>
              <a:rPr lang="en-US" dirty="0" smtClean="0"/>
              <a:t> you will design your investigation</a:t>
            </a:r>
          </a:p>
          <a:p>
            <a:endParaRPr lang="en-US" b="1" dirty="0"/>
          </a:p>
          <a:p>
            <a:r>
              <a:rPr lang="en-US" b="1" dirty="0" smtClean="0"/>
              <a:t>Tomorrow </a:t>
            </a:r>
            <a:r>
              <a:rPr lang="en-US" dirty="0" smtClean="0"/>
              <a:t>you will carry out your investigation</a:t>
            </a:r>
          </a:p>
          <a:p>
            <a:pPr lvl="1"/>
            <a:r>
              <a:rPr lang="en-US" dirty="0" smtClean="0"/>
              <a:t>Review results and determine if the hypothesis is correct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week…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0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6900" y="338328"/>
            <a:ext cx="5225384" cy="6519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31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502306"/>
            <a:ext cx="7408333" cy="3809482"/>
          </a:xfrm>
        </p:spPr>
        <p:txBody>
          <a:bodyPr>
            <a:normAutofit/>
          </a:bodyPr>
          <a:lstStyle/>
          <a:p>
            <a:r>
              <a:rPr lang="en-US" b="1" dirty="0" smtClean="0"/>
              <a:t>Planning</a:t>
            </a:r>
            <a:r>
              <a:rPr lang="en-US" dirty="0" smtClean="0"/>
              <a:t> </a:t>
            </a:r>
            <a:r>
              <a:rPr lang="en-US" dirty="0"/>
              <a:t>your investigation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we </a:t>
            </a:r>
            <a:r>
              <a:rPr lang="en-US" dirty="0"/>
              <a:t>will determine if </a:t>
            </a:r>
            <a:r>
              <a:rPr lang="en-US" dirty="0" smtClean="0"/>
              <a:t>exercise has an effect on our heart rate by preforming an exercise and </a:t>
            </a:r>
            <a:r>
              <a:rPr lang="en-US"/>
              <a:t>observing </a:t>
            </a:r>
            <a:r>
              <a:rPr lang="en-US" smtClean="0"/>
              <a:t>the </a:t>
            </a:r>
            <a:r>
              <a:rPr lang="en-US"/>
              <a:t>effects </a:t>
            </a:r>
            <a:r>
              <a:rPr lang="en-US" smtClean="0"/>
              <a:t>on </a:t>
            </a:r>
            <a:r>
              <a:rPr lang="en-US" dirty="0" smtClean="0"/>
              <a:t>heart rate</a:t>
            </a:r>
          </a:p>
          <a:p>
            <a:pPr marL="301943" lvl="1" indent="0">
              <a:buNone/>
            </a:pPr>
            <a:endParaRPr lang="en-US" dirty="0" smtClean="0"/>
          </a:p>
          <a:p>
            <a:pPr marL="301943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Todays task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18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78275" y="2645674"/>
            <a:ext cx="5626668" cy="345069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Y</a:t>
            </a:r>
            <a:r>
              <a:rPr lang="en-US" dirty="0" smtClean="0"/>
              <a:t>our heart rate</a:t>
            </a:r>
          </a:p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surge of blood that is pushed through the arteries when the heart </a:t>
            </a:r>
            <a:r>
              <a:rPr lang="en-US" dirty="0" smtClean="0"/>
              <a:t>beats</a:t>
            </a:r>
            <a:endParaRPr lang="en-US" dirty="0"/>
          </a:p>
          <a:p>
            <a:r>
              <a:rPr lang="en-US" dirty="0"/>
              <a:t>The pulse rate is how many times one can feel a pulse </a:t>
            </a:r>
            <a:r>
              <a:rPr lang="en-US" b="1" dirty="0"/>
              <a:t>every </a:t>
            </a:r>
            <a:r>
              <a:rPr lang="en-US" b="1" dirty="0" smtClean="0"/>
              <a:t>minute</a:t>
            </a:r>
          </a:p>
          <a:p>
            <a:r>
              <a:rPr lang="en-US" dirty="0"/>
              <a:t>The pulse rate is a vital sign that can tell a lot about a victim's medical condition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pulse?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r="7598"/>
          <a:stretch/>
        </p:blipFill>
        <p:spPr>
          <a:xfrm>
            <a:off x="5773305" y="3002178"/>
            <a:ext cx="3084107" cy="2589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19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675467"/>
            <a:ext cx="4342628" cy="3450696"/>
          </a:xfrm>
        </p:spPr>
        <p:txBody>
          <a:bodyPr/>
          <a:lstStyle/>
          <a:p>
            <a:r>
              <a:rPr lang="en-US" dirty="0"/>
              <a:t>Common places to feel a pulse </a:t>
            </a:r>
            <a:r>
              <a:rPr lang="en-US" dirty="0" smtClean="0"/>
              <a:t>include:</a:t>
            </a:r>
          </a:p>
          <a:p>
            <a:pPr lvl="1"/>
            <a:r>
              <a:rPr lang="en-US" b="1" dirty="0" smtClean="0"/>
              <a:t>wrist</a:t>
            </a:r>
            <a:endParaRPr lang="en-US" b="1" dirty="0"/>
          </a:p>
          <a:p>
            <a:pPr lvl="1"/>
            <a:r>
              <a:rPr lang="en-US" b="1" dirty="0" smtClean="0"/>
              <a:t>neck</a:t>
            </a:r>
          </a:p>
          <a:p>
            <a:pPr lvl="1"/>
            <a:r>
              <a:rPr lang="en-US" dirty="0" smtClean="0"/>
              <a:t>temple</a:t>
            </a:r>
          </a:p>
          <a:p>
            <a:pPr lvl="1"/>
            <a:r>
              <a:rPr lang="en-US" dirty="0" smtClean="0"/>
              <a:t>behind </a:t>
            </a:r>
            <a:r>
              <a:rPr lang="en-US" dirty="0"/>
              <a:t>the </a:t>
            </a:r>
            <a:r>
              <a:rPr lang="en-US" dirty="0" smtClean="0"/>
              <a:t>knees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n top </a:t>
            </a:r>
            <a:r>
              <a:rPr lang="en-US" dirty="0"/>
              <a:t>of the </a:t>
            </a:r>
            <a:r>
              <a:rPr lang="en-US" dirty="0" smtClean="0"/>
              <a:t>foot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is it?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6596" y="4602242"/>
            <a:ext cx="3089583" cy="205972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6596" y="2554804"/>
            <a:ext cx="3089583" cy="2048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9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feel the pulse in the </a:t>
            </a:r>
            <a:r>
              <a:rPr lang="en-US" dirty="0" smtClean="0"/>
              <a:t>wrist:</a:t>
            </a:r>
          </a:p>
          <a:p>
            <a:pPr lvl="1"/>
            <a:r>
              <a:rPr lang="en-US" dirty="0" smtClean="0"/>
              <a:t>place </a:t>
            </a:r>
            <a:r>
              <a:rPr lang="en-US" dirty="0"/>
              <a:t>your index and middle finger over the underside of your opposite wrist</a:t>
            </a:r>
            <a:r>
              <a:rPr lang="en-US" dirty="0" smtClean="0"/>
              <a:t>, below </a:t>
            </a:r>
            <a:r>
              <a:rPr lang="en-US" dirty="0"/>
              <a:t>the base of the </a:t>
            </a:r>
            <a:r>
              <a:rPr lang="en-US" dirty="0" smtClean="0"/>
              <a:t>thumb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ress </a:t>
            </a:r>
            <a:r>
              <a:rPr lang="en-US" dirty="0"/>
              <a:t>firmly with flat fingers until you feel the </a:t>
            </a:r>
            <a:r>
              <a:rPr lang="en-US" dirty="0" smtClean="0"/>
              <a:t>pulse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b="1" dirty="0"/>
              <a:t>Can you find it</a:t>
            </a:r>
            <a:r>
              <a:rPr lang="en-US" b="1" dirty="0" smtClean="0"/>
              <a:t>?</a:t>
            </a:r>
          </a:p>
          <a:p>
            <a:pPr lvl="1"/>
            <a:r>
              <a:rPr lang="en-US" b="1" dirty="0" smtClean="0"/>
              <a:t>What is your heart rate?</a:t>
            </a:r>
            <a:endParaRPr lang="en-US" b="1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Pulse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8766" y="4572000"/>
            <a:ext cx="3530600" cy="229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17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6757" y="3727983"/>
            <a:ext cx="3197243" cy="2557794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To feel the pulse on the </a:t>
            </a:r>
            <a:r>
              <a:rPr lang="en-US" dirty="0" smtClean="0"/>
              <a:t>neck:</a:t>
            </a:r>
          </a:p>
          <a:p>
            <a:pPr lvl="1"/>
            <a:r>
              <a:rPr lang="en-US" dirty="0" smtClean="0"/>
              <a:t>place </a:t>
            </a:r>
            <a:r>
              <a:rPr lang="en-US" dirty="0"/>
              <a:t>your index and middle finger just to the side of your Adam's apple, in the soft hollow </a:t>
            </a:r>
            <a:r>
              <a:rPr lang="en-US" dirty="0" smtClean="0"/>
              <a:t>area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ress </a:t>
            </a:r>
            <a:r>
              <a:rPr lang="en-US" dirty="0"/>
              <a:t>firmly until a pulse is </a:t>
            </a:r>
            <a:r>
              <a:rPr lang="en-US" dirty="0" smtClean="0"/>
              <a:t>felt</a:t>
            </a:r>
          </a:p>
          <a:p>
            <a:pPr lvl="1"/>
            <a:endParaRPr lang="en-US" dirty="0"/>
          </a:p>
          <a:p>
            <a:pPr marL="301943" lvl="1" indent="0">
              <a:buNone/>
            </a:pPr>
            <a:endParaRPr lang="en-US" dirty="0" smtClean="0"/>
          </a:p>
          <a:p>
            <a:r>
              <a:rPr lang="en-US" b="1" dirty="0" smtClean="0"/>
              <a:t>Can you find it?</a:t>
            </a:r>
          </a:p>
          <a:p>
            <a:r>
              <a:rPr lang="en-US" b="1" dirty="0"/>
              <a:t>Why would you not want to use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    your </a:t>
            </a:r>
            <a:r>
              <a:rPr lang="en-US" b="1" dirty="0"/>
              <a:t>thumb to check your pulse?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Pulse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28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1437" y="3150251"/>
            <a:ext cx="7408333" cy="3450696"/>
          </a:xfrm>
        </p:spPr>
        <p:txBody>
          <a:bodyPr>
            <a:normAutofit/>
          </a:bodyPr>
          <a:lstStyle/>
          <a:p>
            <a:r>
              <a:rPr lang="en-US" dirty="0"/>
              <a:t>You can get an approximate pulse by counting for 30 seconds and multiplying by </a:t>
            </a:r>
            <a:r>
              <a:rPr lang="en-US" dirty="0" smtClean="0"/>
              <a:t>2</a:t>
            </a:r>
          </a:p>
          <a:p>
            <a:r>
              <a:rPr lang="en-US" dirty="0"/>
              <a:t>The bad thing about approximations is that they become less and less accurate as you count for shorter and shorter </a:t>
            </a:r>
            <a:r>
              <a:rPr lang="en-US" dirty="0" smtClean="0"/>
              <a:t>times</a:t>
            </a:r>
          </a:p>
          <a:p>
            <a:endParaRPr lang="en-US" dirty="0" smtClean="0"/>
          </a:p>
          <a:p>
            <a:r>
              <a:rPr lang="en-US" dirty="0" smtClean="0"/>
              <a:t>In this investigation check your pulse for a whole 60 seconds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2778369" cy="1771826"/>
          </a:xfrm>
        </p:spPr>
        <p:txBody>
          <a:bodyPr/>
          <a:lstStyle/>
          <a:p>
            <a:r>
              <a:rPr lang="en-US" dirty="0" smtClean="0"/>
              <a:t>Pulse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28" b="17957"/>
          <a:stretch/>
        </p:blipFill>
        <p:spPr bwMode="auto">
          <a:xfrm>
            <a:off x="5241926" y="338328"/>
            <a:ext cx="2876550" cy="2725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778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Year 8 Science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Year 8 Science</Template>
  <TotalTime>3198</TotalTime>
  <Words>470</Words>
  <Application>Microsoft Office PowerPoint</Application>
  <PresentationFormat>On-screen Show (4:3)</PresentationFormat>
  <Paragraphs>80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Year 8 Science</vt:lpstr>
      <vt:lpstr>The effect of exercise on the body</vt:lpstr>
      <vt:lpstr>This week… </vt:lpstr>
      <vt:lpstr>PowerPoint Presentation</vt:lpstr>
      <vt:lpstr>Todays task </vt:lpstr>
      <vt:lpstr>What is a pulse?</vt:lpstr>
      <vt:lpstr>Where is it?</vt:lpstr>
      <vt:lpstr>Pulse</vt:lpstr>
      <vt:lpstr>Pulse</vt:lpstr>
      <vt:lpstr>Pulse</vt:lpstr>
      <vt:lpstr>What can your pulse tell you?</vt:lpstr>
      <vt:lpstr>Groups</vt:lpstr>
      <vt:lpstr>Title: the effect of exercise on heart rate</vt:lpstr>
      <vt:lpstr>Variables</vt:lpstr>
      <vt:lpstr>Materials</vt:lpstr>
      <vt:lpstr>Method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effect of caffeine on the body</dc:title>
  <dc:creator>Leanna Hemmes</dc:creator>
  <cp:lastModifiedBy>Nathan Schepemaker</cp:lastModifiedBy>
  <cp:revision>26</cp:revision>
  <dcterms:created xsi:type="dcterms:W3CDTF">2014-06-22T06:21:08Z</dcterms:created>
  <dcterms:modified xsi:type="dcterms:W3CDTF">2017-02-05T16:53:20Z</dcterms:modified>
</cp:coreProperties>
</file>