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8" r:id="rId3"/>
    <p:sldId id="257" r:id="rId4"/>
    <p:sldId id="259" r:id="rId5"/>
    <p:sldId id="262" r:id="rId6"/>
    <p:sldId id="260" r:id="rId7"/>
    <p:sldId id="263" r:id="rId8"/>
    <p:sldId id="269" r:id="rId9"/>
    <p:sldId id="270" r:id="rId10"/>
    <p:sldId id="264" r:id="rId11"/>
    <p:sldId id="265" r:id="rId12"/>
    <p:sldId id="266" r:id="rId13"/>
    <p:sldId id="267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Schepemaker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An Introduction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5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At the end of the lesson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484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en-AU" dirty="0" smtClean="0"/>
              <a:t>Make note of homework in your student organiser.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Expect the possibility of me checking that you have done so.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When asked by the teacher, stand up and pack up your equipment.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Ensure your chair is pushed in properly and any rubbish around your work area is picked up.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Exit the classroom in an orderly fashion upon your teachers request.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890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Other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687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en-AU" dirty="0" smtClean="0"/>
              <a:t>You may not leave class to get a drink or fill up a water bottle.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If you need a drink, then you are expected to bring a filled water bottle to class.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Under limited instances will you be allowed to exit the class to use the toilet.</a:t>
            </a:r>
          </a:p>
          <a:p>
            <a:pPr marL="1401318" lvl="3" indent="-514350">
              <a:buFont typeface="+mj-lt"/>
              <a:buAutoNum type="romanLcPeriod"/>
            </a:pPr>
            <a:r>
              <a:rPr lang="en-AU" dirty="0" smtClean="0"/>
              <a:t>If allowed then proper notations will have to be made in </a:t>
            </a:r>
            <a:r>
              <a:rPr lang="en-AU" smtClean="0"/>
              <a:t>your diary.</a:t>
            </a:r>
            <a:endParaRPr lang="en-AU" dirty="0" smtClean="0"/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You are expected to bring all relevant equipment to your class</a:t>
            </a:r>
          </a:p>
          <a:p>
            <a:pPr marL="1401318" lvl="3" indent="-514350">
              <a:buFont typeface="+mj-lt"/>
              <a:buAutoNum type="romanLcPeriod"/>
            </a:pPr>
            <a:r>
              <a:rPr lang="en-AU" dirty="0" smtClean="0"/>
              <a:t>Pencil/pen/eraser/ruler</a:t>
            </a:r>
          </a:p>
          <a:p>
            <a:pPr marL="1401318" lvl="3" indent="-514350">
              <a:buFont typeface="+mj-lt"/>
              <a:buAutoNum type="romanLcPeriod"/>
            </a:pPr>
            <a:r>
              <a:rPr lang="en-AU" dirty="0" smtClean="0"/>
              <a:t>Textbook/device</a:t>
            </a:r>
          </a:p>
          <a:p>
            <a:pPr marL="109728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93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Intervention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537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r>
              <a:rPr lang="en-AU" dirty="0" smtClean="0"/>
              <a:t>Swan Christian College </a:t>
            </a:r>
            <a:r>
              <a:rPr lang="en-AU" dirty="0" smtClean="0"/>
              <a:t>Intervention </a:t>
            </a:r>
            <a:r>
              <a:rPr lang="en-AU" dirty="0"/>
              <a:t>Process</a:t>
            </a:r>
            <a:r>
              <a:rPr lang="en-AU" dirty="0" smtClean="0"/>
              <a:t>:</a:t>
            </a:r>
          </a:p>
          <a:p>
            <a:pPr marL="109728" indent="0">
              <a:buNone/>
            </a:pPr>
            <a:endParaRPr lang="en-AU" dirty="0"/>
          </a:p>
          <a:p>
            <a:pPr lvl="1"/>
            <a:r>
              <a:rPr lang="en-AU" dirty="0" smtClean="0"/>
              <a:t>Warning &gt; Detention </a:t>
            </a:r>
            <a:r>
              <a:rPr lang="en-AU" dirty="0"/>
              <a:t>&gt; Phone call Home &gt; Referral to HOD</a:t>
            </a:r>
          </a:p>
          <a:p>
            <a:endParaRPr lang="en-AU" dirty="0" smtClean="0"/>
          </a:p>
          <a:p>
            <a:r>
              <a:rPr lang="en-AU" dirty="0" smtClean="0"/>
              <a:t>‘Sri Lankan’ Process (Not Used)</a:t>
            </a:r>
          </a:p>
          <a:p>
            <a:endParaRPr lang="en-AU" dirty="0"/>
          </a:p>
          <a:p>
            <a:pPr lvl="1"/>
            <a:r>
              <a:rPr lang="en-AU" dirty="0" smtClean="0"/>
              <a:t>Teacher beats you with a cane &gt; Principal beats you with a cane &gt; Your parents beat you with a cane when you come home.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40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4788091"/>
          </a:xfrm>
        </p:spPr>
        <p:txBody>
          <a:bodyPr>
            <a:normAutofit lnSpcReduction="10000"/>
          </a:bodyPr>
          <a:lstStyle/>
          <a:p>
            <a:r>
              <a:rPr lang="en-AU" dirty="0"/>
              <a:t>Born in the </a:t>
            </a:r>
            <a:r>
              <a:rPr lang="en-AU" dirty="0" smtClean="0"/>
              <a:t>USA on 2</a:t>
            </a:r>
            <a:r>
              <a:rPr lang="en-AU" baseline="30000" dirty="0" smtClean="0"/>
              <a:t>nd</a:t>
            </a:r>
            <a:r>
              <a:rPr lang="en-AU" dirty="0"/>
              <a:t> </a:t>
            </a:r>
            <a:r>
              <a:rPr lang="en-AU" dirty="0" smtClean="0"/>
              <a:t>July, 1985</a:t>
            </a:r>
          </a:p>
          <a:p>
            <a:endParaRPr lang="en-AU" dirty="0"/>
          </a:p>
          <a:p>
            <a:r>
              <a:rPr lang="en-AU" dirty="0" smtClean="0"/>
              <a:t>3</a:t>
            </a:r>
            <a:r>
              <a:rPr lang="en-AU" baseline="30000" dirty="0" smtClean="0"/>
              <a:t>rd</a:t>
            </a:r>
            <a:r>
              <a:rPr lang="en-AU" dirty="0" smtClean="0"/>
              <a:t> child in a family with 14 kids</a:t>
            </a:r>
          </a:p>
          <a:p>
            <a:endParaRPr lang="en-AU" dirty="0" smtClean="0"/>
          </a:p>
          <a:p>
            <a:r>
              <a:rPr lang="en-AU" dirty="0" smtClean="0"/>
              <a:t>Married</a:t>
            </a:r>
          </a:p>
          <a:p>
            <a:endParaRPr lang="en-AU" dirty="0" smtClean="0"/>
          </a:p>
          <a:p>
            <a:r>
              <a:rPr lang="en-AU" dirty="0" smtClean="0"/>
              <a:t>1 child</a:t>
            </a:r>
          </a:p>
          <a:p>
            <a:endParaRPr lang="en-AU" dirty="0"/>
          </a:p>
          <a:p>
            <a:r>
              <a:rPr lang="en-AU" dirty="0" smtClean="0"/>
              <a:t>Live in Caversham</a:t>
            </a:r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me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2672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6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Play Cricket</a:t>
            </a:r>
          </a:p>
          <a:p>
            <a:endParaRPr lang="en-AU" dirty="0"/>
          </a:p>
          <a:p>
            <a:r>
              <a:rPr lang="en-AU" dirty="0" smtClean="0"/>
              <a:t>Handyman</a:t>
            </a:r>
          </a:p>
          <a:p>
            <a:endParaRPr lang="en-AU" dirty="0"/>
          </a:p>
          <a:p>
            <a:r>
              <a:rPr lang="en-AU" dirty="0" smtClean="0"/>
              <a:t>Play computer games (Mainly DOTA2)</a:t>
            </a:r>
          </a:p>
          <a:p>
            <a:endParaRPr lang="en-AU" dirty="0"/>
          </a:p>
          <a:p>
            <a:r>
              <a:rPr lang="en-AU" dirty="0" smtClean="0"/>
              <a:t>Staying (</a:t>
            </a:r>
            <a:r>
              <a:rPr lang="en-AU" dirty="0" err="1" smtClean="0"/>
              <a:t>kinda</a:t>
            </a:r>
            <a:r>
              <a:rPr lang="en-AU" dirty="0" smtClean="0"/>
              <a:t>) fit</a:t>
            </a:r>
          </a:p>
          <a:p>
            <a:endParaRPr lang="en-AU" dirty="0"/>
          </a:p>
          <a:p>
            <a:r>
              <a:rPr lang="en-AU" dirty="0" smtClean="0"/>
              <a:t>Being with my family</a:t>
            </a:r>
          </a:p>
          <a:p>
            <a:endParaRPr lang="en-AU" dirty="0"/>
          </a:p>
          <a:p>
            <a:r>
              <a:rPr lang="en-AU" dirty="0" smtClean="0"/>
              <a:t>Fishing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 do for fun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95800" cy="33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4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505200" cy="4525963"/>
          </a:xfrm>
        </p:spPr>
        <p:txBody>
          <a:bodyPr/>
          <a:lstStyle/>
          <a:p>
            <a:r>
              <a:rPr lang="en-AU" dirty="0" smtClean="0"/>
              <a:t>I believe the teachings of Jesus Christ.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defines me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05191"/>
            <a:ext cx="3935146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1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Classroom Expectations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298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At the start of the lesson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285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/>
          <a:lstStyle/>
          <a:p>
            <a:pPr marL="624078" indent="-514350">
              <a:buFont typeface="+mj-lt"/>
              <a:buAutoNum type="arabicParenR"/>
            </a:pPr>
            <a:r>
              <a:rPr lang="en-AU" dirty="0" smtClean="0"/>
              <a:t>Line up outside the class in two neat lines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Uniform is to be in good order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Enter the classroom only on invitation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Stand behind your desk respectfully and place your equipment on it.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I will greet you and you will return the greeting.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I will invite you to sit.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You will take out your workbook and note the outcomes that will be covered in your book in proper note taking fashion.</a:t>
            </a:r>
          </a:p>
          <a:p>
            <a:pPr marL="624078" indent="-514350">
              <a:buFont typeface="+mj-lt"/>
              <a:buAutoNum type="arabicParenR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441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During the lesson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583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en-AU" dirty="0" smtClean="0"/>
              <a:t>Stay in your seat unless given permission to get up.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Listen to me and don’t talk when I am giving instruction.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Especially pay attention for my cue to start.</a:t>
            </a:r>
            <a:endParaRPr lang="en-AU" dirty="0" smtClean="0"/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If you have question or want to say something relevant, raise your hand. If I would like to hear what you have to say I will ask you to speak.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Don’t touch other people’s property ever unless they give clear permission.</a:t>
            </a:r>
          </a:p>
          <a:p>
            <a:pPr marL="624078" indent="-514350">
              <a:buFont typeface="+mj-lt"/>
              <a:buAutoNum type="arabicParenR"/>
            </a:pPr>
            <a:r>
              <a:rPr lang="en-AU" dirty="0" smtClean="0"/>
              <a:t>Don’t throw, run, distract, murder, bungee jump etc.</a:t>
            </a:r>
          </a:p>
          <a:p>
            <a:pPr marL="624078" indent="-514350">
              <a:buFont typeface="+mj-lt"/>
              <a:buAutoNum type="arabicParenR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9327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445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Mr Schepemaker</vt:lpstr>
      <vt:lpstr>About me</vt:lpstr>
      <vt:lpstr>What I do for fun</vt:lpstr>
      <vt:lpstr>What defines me</vt:lpstr>
      <vt:lpstr>Classroom Expectations</vt:lpstr>
      <vt:lpstr>At the start of the lesson</vt:lpstr>
      <vt:lpstr>PowerPoint Presentation</vt:lpstr>
      <vt:lpstr>During the lesson</vt:lpstr>
      <vt:lpstr>PowerPoint Presentation</vt:lpstr>
      <vt:lpstr>At the end of the lesson</vt:lpstr>
      <vt:lpstr>PowerPoint Presentation</vt:lpstr>
      <vt:lpstr>Other</vt:lpstr>
      <vt:lpstr>PowerPoint Presentation</vt:lpstr>
      <vt:lpstr>Intervention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Schepemaker</dc:title>
  <dc:creator>Nathan Schepemaker</dc:creator>
  <cp:lastModifiedBy>Nathan Schepemaker</cp:lastModifiedBy>
  <cp:revision>8</cp:revision>
  <dcterms:created xsi:type="dcterms:W3CDTF">2006-08-16T00:00:00Z</dcterms:created>
  <dcterms:modified xsi:type="dcterms:W3CDTF">2016-01-30T13:19:35Z</dcterms:modified>
</cp:coreProperties>
</file>