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Glue Prac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Note: Not limited to one explanation. Simply a number of theories.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4317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AU" dirty="0" smtClean="0"/>
              <a:t>Why do gecko’s stick to glass?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334000" cy="48307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AU" dirty="0" smtClean="0"/>
              <a:t>Vote</a:t>
            </a:r>
          </a:p>
          <a:p>
            <a:r>
              <a:rPr lang="en-AU" dirty="0" smtClean="0"/>
              <a:t>The gecko has suction pads on it’s feet?</a:t>
            </a:r>
          </a:p>
          <a:p>
            <a:endParaRPr lang="en-AU" dirty="0" smtClean="0"/>
          </a:p>
          <a:p>
            <a:r>
              <a:rPr lang="en-AU" dirty="0" smtClean="0"/>
              <a:t>The gecko squeezes out some kind of adhesive?</a:t>
            </a:r>
          </a:p>
          <a:p>
            <a:endParaRPr lang="en-AU" dirty="0" smtClean="0"/>
          </a:p>
          <a:p>
            <a:r>
              <a:rPr lang="en-AU" dirty="0" smtClean="0"/>
              <a:t>Maybe there is a static charge like a balloon?</a:t>
            </a:r>
          </a:p>
          <a:p>
            <a:endParaRPr lang="en-AU" dirty="0" smtClean="0"/>
          </a:p>
          <a:p>
            <a:r>
              <a:rPr lang="en-AU" dirty="0" smtClean="0"/>
              <a:t>It’s actually Magic!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8800"/>
            <a:ext cx="2607564" cy="33147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318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4343400" cy="5668963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/>
              <a:t>Gecko’s have millions of tiny hairs called ‘setae’ on each foot. </a:t>
            </a:r>
          </a:p>
          <a:p>
            <a:r>
              <a:rPr lang="en-AU" dirty="0" smtClean="0"/>
              <a:t>Each hair has a hundreds of millions of bristles brushing against the glass. </a:t>
            </a:r>
          </a:p>
          <a:p>
            <a:r>
              <a:rPr lang="en-AU" dirty="0" smtClean="0"/>
              <a:t>The carbon molecules in the hairs brush past the silicon dioxide molecule in the glass.</a:t>
            </a:r>
          </a:p>
          <a:p>
            <a:r>
              <a:rPr lang="en-AU" dirty="0" smtClean="0"/>
              <a:t>This creates tiny electrostatic charges that individually aren’t enough to hold up the gecko but with so many hundreds of billions of charges it is enough.</a:t>
            </a:r>
          </a:p>
          <a:p>
            <a:endParaRPr lang="en-A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957764" y="1747838"/>
            <a:ext cx="4286250" cy="29241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914611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does glue stick?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Terms:</a:t>
            </a:r>
          </a:p>
          <a:p>
            <a:pPr lvl="1"/>
            <a:r>
              <a:rPr lang="en-AU" dirty="0" smtClean="0"/>
              <a:t>Adhesive – how one object sticks to another object.</a:t>
            </a:r>
          </a:p>
          <a:p>
            <a:pPr lvl="1"/>
            <a:r>
              <a:rPr lang="en-AU" dirty="0" smtClean="0"/>
              <a:t>Cohesive – how one object sticks to itself.</a:t>
            </a:r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r>
              <a:rPr lang="en-AU" dirty="0" smtClean="0"/>
              <a:t>There can be:</a:t>
            </a:r>
          </a:p>
          <a:p>
            <a:pPr marL="457200" lvl="1" indent="0">
              <a:buNone/>
            </a:pPr>
            <a:r>
              <a:rPr lang="en-AU" dirty="0" smtClean="0"/>
              <a:t>- Natural adhesives – such as honey</a:t>
            </a:r>
          </a:p>
          <a:p>
            <a:pPr marL="457200" lvl="1" indent="0">
              <a:buNone/>
            </a:pPr>
            <a:r>
              <a:rPr lang="en-AU" dirty="0" smtClean="0"/>
              <a:t>- Artificial adhesives – such as PVA glue</a:t>
            </a:r>
          </a:p>
        </p:txBody>
      </p:sp>
    </p:spTree>
    <p:extLst>
      <p:ext uri="{BB962C8B-B14F-4D97-AF65-F5344CB8AC3E}">
        <p14:creationId xmlns:p14="http://schemas.microsoft.com/office/powerpoint/2010/main" val="184085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Adhesion vs </a:t>
            </a:r>
            <a:r>
              <a:rPr lang="en-AU" dirty="0" smtClean="0"/>
              <a:t>Cohesion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0" t="14264" r="8278" b="20662"/>
          <a:stretch/>
        </p:blipFill>
        <p:spPr>
          <a:xfrm>
            <a:off x="838200" y="1624083"/>
            <a:ext cx="7342495" cy="446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5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AU" dirty="0"/>
              <a:t>Mechanical – pitted and rough surfaces allow the adhesive to physically grab on to the opposite surface. A common example is changing a bike tyre and roughing up the surface of the rubber to allow the adhesive to stick better</a:t>
            </a:r>
            <a:r>
              <a:rPr lang="en-AU" dirty="0" smtClean="0"/>
              <a:t>.</a:t>
            </a:r>
          </a:p>
          <a:p>
            <a:endParaRPr lang="en-AU" dirty="0"/>
          </a:p>
          <a:p>
            <a:r>
              <a:rPr lang="en-AU" dirty="0" err="1" smtClean="0"/>
              <a:t>Chemsorption</a:t>
            </a:r>
            <a:r>
              <a:rPr lang="en-AU" dirty="0" smtClean="0"/>
              <a:t> – some adhesives actually bond to the other surface (chemical reaction).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7553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Adhesion works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Adsorption – electrostatic bonding (non chemical bond) (van der Waals theory)</a:t>
            </a:r>
          </a:p>
          <a:p>
            <a:r>
              <a:rPr lang="en-AU" dirty="0" smtClean="0"/>
              <a:t>Molecules  create a magnet like effect because off the shape of the molecule. These opposites then attract to each other in a weak bond.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Recall the structure of an atom.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810000"/>
            <a:ext cx="32766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543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Cohesion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r>
              <a:rPr lang="en-AU" dirty="0" smtClean="0"/>
              <a:t>Mostly an electrostatic bond.</a:t>
            </a: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0030" y="2590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Consider this . . .</a:t>
            </a:r>
            <a:endParaRPr lang="en-AU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0030" y="3733800"/>
            <a:ext cx="8229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Why does iron not work so well as a glue even though it has an electrostatic bond?</a:t>
            </a:r>
          </a:p>
          <a:p>
            <a:r>
              <a:rPr lang="en-AU" dirty="0" smtClean="0"/>
              <a:t>Why does water not work so well as a glue even though it has an electrostatic bond?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0849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Why Do?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8721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Sticky Notes Stick?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>
            <a:normAutofit fontScale="70000" lnSpcReduction="20000"/>
          </a:bodyPr>
          <a:lstStyle/>
          <a:p>
            <a:r>
              <a:rPr lang="en-AU" dirty="0" smtClean="0"/>
              <a:t>A look at the back of a sticky note shows microscopic glue bubbles. When you push a Post-it note onto a wall, some of these large sticky capsules cling to the surface allowing it to hold up the paper.</a:t>
            </a:r>
          </a:p>
          <a:p>
            <a:r>
              <a:rPr lang="en-AU" dirty="0" smtClean="0"/>
              <a:t>Every time you attach and peel of the note though, dust can attach to some of the capsules and they lose their stickiness.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95" y="1676400"/>
            <a:ext cx="3733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830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doesn’t glue stick to the tube?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1"/>
            <a:ext cx="6477000" cy="5029199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Adhesives are designed to work after they leave the tube/can, not before. </a:t>
            </a:r>
          </a:p>
          <a:p>
            <a:r>
              <a:rPr lang="en-AU" dirty="0" smtClean="0"/>
              <a:t>Often they use a chemical called a solvent to prevent adhesion to the tube.</a:t>
            </a:r>
          </a:p>
          <a:p>
            <a:r>
              <a:rPr lang="en-AU" dirty="0" smtClean="0"/>
              <a:t>A solvent quickly evaporates into the air when used, hence the strong and dangerous smell and why the tube needs to be resealed after use.</a:t>
            </a:r>
          </a:p>
          <a:p>
            <a:r>
              <a:rPr lang="en-AU" dirty="0" smtClean="0"/>
              <a:t>Once the solvent is evaporated it leaves behind the adhesive to work.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0" y="2590800"/>
            <a:ext cx="2336799" cy="17525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403288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479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Glue Prac</vt:lpstr>
      <vt:lpstr>Why does glue stick?</vt:lpstr>
      <vt:lpstr>Adhesion vs Cohesion</vt:lpstr>
      <vt:lpstr>PowerPoint Presentation</vt:lpstr>
      <vt:lpstr>Adhesion works</vt:lpstr>
      <vt:lpstr>Cohesion</vt:lpstr>
      <vt:lpstr>Why Do?</vt:lpstr>
      <vt:lpstr>Sticky Notes Stick?</vt:lpstr>
      <vt:lpstr>Why doesn’t glue stick to the tube?</vt:lpstr>
      <vt:lpstr>Why do gecko’s stick to glass?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Glue Prac</dc:title>
  <dc:creator>Nathan Schepemaker</dc:creator>
  <cp:lastModifiedBy>Windows User</cp:lastModifiedBy>
  <cp:revision>13</cp:revision>
  <dcterms:created xsi:type="dcterms:W3CDTF">2006-08-16T00:00:00Z</dcterms:created>
  <dcterms:modified xsi:type="dcterms:W3CDTF">2015-07-14T12:23:40Z</dcterms:modified>
</cp:coreProperties>
</file>