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5" r:id="rId3"/>
    <p:sldId id="266" r:id="rId4"/>
    <p:sldId id="268" r:id="rId5"/>
    <p:sldId id="270" r:id="rId6"/>
    <p:sldId id="271" r:id="rId7"/>
    <p:sldId id="277" r:id="rId8"/>
    <p:sldId id="259" r:id="rId9"/>
    <p:sldId id="260" r:id="rId10"/>
    <p:sldId id="274" r:id="rId11"/>
    <p:sldId id="275" r:id="rId12"/>
    <p:sldId id="276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04" autoAdjust="0"/>
  </p:normalViewPr>
  <p:slideViewPr>
    <p:cSldViewPr>
      <p:cViewPr>
        <p:scale>
          <a:sx n="47" d="100"/>
          <a:sy n="47" d="100"/>
        </p:scale>
        <p:origin x="-11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9394DF-D23E-4654-A6C0-CF1EB5DBB185}" type="datetimeFigureOut">
              <a:rPr lang="en-US" altLang="en-US"/>
              <a:pPr/>
              <a:t>2/15/2017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722FDC-9969-405A-9EBA-6FC4B42CC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66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Intro – there are so many beautiful things to celebrate in this world – sunsets, love, the arts, an eagle in flight, a simple leaf etc</a:t>
            </a:r>
            <a:r>
              <a:rPr lang="is-IS" altLang="en-US" smtClean="0"/>
              <a:t>… Some people believe that these come by chance, by a random mix of cells, atoms all grouping together with no particular order. However – in christian living we will explore/ask the question – could these beautiful things be.... Glimmers of God.</a:t>
            </a:r>
          </a:p>
          <a:p>
            <a:pPr>
              <a:spcBef>
                <a:spcPct val="0"/>
              </a:spcBef>
            </a:pPr>
            <a:r>
              <a:rPr lang="is-IS" altLang="en-US" smtClean="0"/>
              <a:t>Cs Lewis Quote -  </a:t>
            </a: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F791700-74F9-4A9E-BF83-E4C52ACA3B5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Bit of fun – two different images (prove the point above)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5AA2595-3B91-4F8A-9449-C4A68976156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Two diff images (eskimo and indian)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6D006FC-099D-44D6-9FAD-42681004D9D1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Two diff images (young woman looking away, old woman looking down)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63C0729-CB14-4CED-B6A8-1A5AC89D496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Two diff ways to see this as </a:t>
            </a:r>
            <a:r>
              <a:rPr lang="en-US" altLang="en-US" dirty="0" smtClean="0"/>
              <a:t>well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893576A-0CFA-400C-A862-7C6EE5DD151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What opinion do you have of the christian God? Angry/disappointed? OR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9110B77-C102-4FB7-AACE-DE325B43FD7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 loving father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Psalm 30 (I think) – His anger lasts a moment but his lovingkindness lasts forever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D9C6FD7-DD9B-4859-8C8B-55901C70DAF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Arthur </a:t>
            </a:r>
            <a:r>
              <a:rPr lang="en-US" altLang="en-US" dirty="0" err="1" smtClean="0"/>
              <a:t>Stace</a:t>
            </a:r>
            <a:r>
              <a:rPr lang="en-US" altLang="en-US" dirty="0" smtClean="0"/>
              <a:t> – Homeless man in Sydney – with gift of calligraphic writing – went around streets of </a:t>
            </a:r>
            <a:r>
              <a:rPr lang="en-US" altLang="en-US" dirty="0" err="1" smtClean="0"/>
              <a:t>sydney</a:t>
            </a:r>
            <a:r>
              <a:rPr lang="en-US" altLang="en-US" dirty="0" smtClean="0"/>
              <a:t> writing in chalk – the impact was enormous! So enormous that the word ETERNITY was lit up on </a:t>
            </a:r>
            <a:r>
              <a:rPr lang="en-US" altLang="en-US" dirty="0" err="1" smtClean="0"/>
              <a:t>sydney</a:t>
            </a:r>
            <a:r>
              <a:rPr lang="en-US" altLang="en-US" dirty="0" smtClean="0"/>
              <a:t> harbor bridge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9E5BD22-325B-41F0-B3BF-CF73C7B8B99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St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Activity – hold bouncy ball up in air – let it go and let it bounce until it completely stops. Then ask Q – what happened to the ENERGY of the ball? Did it disappear? No – it went from potential energy to a bunch of different forms of energy – that’s what’s happening in our universe every single day – energy coming from sun dispersing into all these different forms – eventually even the sun is going to run out of energy – Q – WHERE DID THE ENERGY/ORDER COME FROM – feel free to read Gen chapter 1 – God brought ORDER INTO CHAOS. Remind students that you are not preaching – but these physics principles etc.. Simply beg the question – where did it come from?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FE1A470-3234-4C16-8F81-B9FCDAF7486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Big Bang theory – Originally opposed by athiests because they thought that people were trying to prove the existence of a God by stating that such a large input of energy was needed to start the universe expanding and create matter (EINSTEINS theory E=MC’2 proves that there is almost infinite energy wrapped up in each atom of matter – if you can just split the atom – this means that a MASSIVE amount of energy was needed even for matter to simply exist – this also begs the question – WHERE DID THE ENERGY COME FROM  </a:t>
            </a:r>
            <a:r>
              <a:rPr lang="ja-JP" altLang="en-AU" smtClean="0"/>
              <a:t>“</a:t>
            </a:r>
            <a:r>
              <a:rPr lang="en-AU" altLang="ja-JP" smtClean="0"/>
              <a:t>No such thing as a free lunch. The universe had to have come somewhere (John Polkinghorne - leading physicist). Only something Huge such as God could have put The energy into the system</a:t>
            </a:r>
            <a:r>
              <a:rPr lang="ja-JP" altLang="en-AU" smtClean="0"/>
              <a:t>”</a:t>
            </a:r>
            <a:r>
              <a:rPr lang="en-AU" altLang="ja-JP" smtClean="0"/>
              <a:t> Q – If God created us, who/what created God?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82D5AAA-9435-4530-87EB-FF838DE928F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You can skip this slide if you want – but if you look at bottom rt hand corner – you can see the spiritual aspect of these dimensions – that even though us humans are bound by 4 dimensions (height, length, depth and time), a spiritual being – such as God – won’t necessarily be bound by these dimensions (eg – time) which helps explain the common Question as mentioned in last slide – Who created God – this helps people appreciated the notion that God can indeed have no beginning and no end – CRAZY head spinning stuff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D4E3DD6-2C03-4267-858F-DEDF8A3B26A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Ask students to discuss in groups of 2/3 whether they’ve thought about any spiritual expierences they might’ve had – eg – stranger warned them about the slippery road at just the right time – good time to share any ways in which God may have been leading you in your pre-christian or christian days.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D659065-87FA-46BF-BAAF-71DF0529D0F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is an interesting point from David Hay’s research (in their research they find that all children under the age of 8 have a spirtual awareness – begs the question – WHY DO YOU THINK ITS LESS FOR ADULTS?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B984940-46B1-41FD-A48E-D739837E20F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Life is a bit like where’s wally – there’s all sorts of mess etc. (we will talk about suffering next week) – however – if YOU HAVE EYES TO SEE IT, there are glimmers of God in this messy world – We as christians believe that he is at work in our lives – his holy spirit is always wanting to guide us towards him (but we have free will and we have the power to make a choice)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4346D91-4F5E-4465-A1EB-83368B86916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Two ways to read this statement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God is nowhere (chaos/</a:t>
            </a:r>
            <a:r>
              <a:rPr lang="en-US" altLang="en-US" dirty="0" err="1" smtClean="0"/>
              <a:t>athiest</a:t>
            </a:r>
            <a:r>
              <a:rPr lang="en-US" altLang="en-US" dirty="0" smtClean="0"/>
              <a:t> theory)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OR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GOD IS NOW HERE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(two people can look at the same set of circumstances – one can say – God is nowhere – and the other one can say God is NOW HERE.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3D24E54-97A9-4DCB-A6F1-93B33F91FDB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331D-8136-4B46-9CF3-650E4B6CB94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753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0CE8F-A34F-41F0-9F2C-061D65296D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786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FB673-32C0-488E-9630-4FB04EBE62D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680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79BDE-743A-4F48-B4D1-A0A3FD8C0F1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7222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0B034-3B01-445D-9DEF-7A7FD1957FE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230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854F2-17C1-4131-8375-559DF83C33B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71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BA89A-27AD-418A-8DCC-7BE17BA3960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459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621DB-541A-4854-883C-8D2400450D9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7645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B2370-54B3-4E80-8C0F-4DF6338510C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987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6BCE1-7EF9-4834-9AC6-7DC2F7A7530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2503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1771D-79E9-497F-AD96-1DC2918EC9E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3526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2CBAB0-651B-4A35-ABA7-C7DF4FB00A8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ptical+illusions&amp;source=images&amp;cd=&amp;cad=rja&amp;docid=3W8QptkXnx-KwM&amp;tbnid=66V9pUVsoRhzdM:&amp;ved=0CAUQjRw&amp;url=http://kootation.com/inspirational-stories-quotable-quotes-optical-illusions-and-more.html&amp;ei=B3UhUfzPK4_zlAX8k4G4BQ&amp;bvm=bv.42553238,d.dGY&amp;psig=AFQjCNGG4FtYpAnavEwMIoH9qNL8GJa7zA&amp;ust=136123350829821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ptical+illusions&amp;source=images&amp;cd=&amp;cad=rja&amp;docid=E8G_EBcubVbXqM&amp;tbnid=CG63qyKNpLE4-M:&amp;ved=0CAUQjRw&amp;url=http://www.blakjak.demon.co.uk/gex_opti.htm&amp;ei=k3UhUcrjFoLMmgXT0oGgBg&amp;bvm=bv.42553238,d.dGI&amp;psig=AFQjCNGFDeG0aQ_m-JO1iY9voiTvYJVLnA&amp;ust=136123365528957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ptical+illusions&amp;source=images&amp;cd=&amp;cad=rja&amp;docid=VBzBT--bXKQnbM&amp;tbnid=fPSQ3vPf2x3F6M:&amp;ved=0CAUQjRw&amp;url=http://www.kidhelper.com/?p=2408&amp;ei=zHUhUYrpLOLOmgWp7oGwCg&amp;bvm=bv.42553238,d.dGY&amp;psig=AFQjCNE7Jz6xRXC9mhr4-qJYNe1JMgwUuQ&amp;ust=136123372549436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5E6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7200" smtClean="0">
                <a:solidFill>
                  <a:schemeClr val="tx1"/>
                </a:solidFill>
              </a:rPr>
              <a:t>GLIMMERS OF GOD</a:t>
            </a:r>
          </a:p>
        </p:txBody>
      </p:sp>
      <p:pic>
        <p:nvPicPr>
          <p:cNvPr id="13315" name="Picture 5" descr="sunse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492375"/>
            <a:ext cx="54864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funny-pictures.name/Optical-Illusions/images/Top-100-Optical-Illusions-Puzzles-12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9425"/>
            <a:ext cx="3489325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blakjak.demon.co.uk/gif/opti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9425"/>
            <a:ext cx="5256213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t0.gstatic.com/images?q=tbn:ANd9GcSED3EQZlq8_3H1JlXHy-BSwEi7bjDctNWOdEgg_3bAd-kkqw_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4968875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755650" y="3238500"/>
            <a:ext cx="73453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 sz="3800">
                <a:latin typeface="Showcard Gothic" pitchFamily="82" charset="0"/>
              </a:rPr>
              <a:t>GODLOVESHURTINGPEOPLE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500">
                <a:solidFill>
                  <a:schemeClr val="bg1"/>
                </a:solidFill>
              </a:rPr>
              <a:t>G O D I S N O W H E R E</a:t>
            </a:r>
            <a:endParaRPr lang="en-AU" altLang="en-US" sz="6500">
              <a:solidFill>
                <a:schemeClr val="bg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38300"/>
            <a:ext cx="4508500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46175"/>
            <a:ext cx="4230687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7435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43325"/>
            <a:ext cx="381635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darlinghursttheatre.com/images/arthur_stace/arthurst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60847"/>
            <a:ext cx="2758437" cy="44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755331" y="61000"/>
            <a:ext cx="2247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5400" dirty="0"/>
              <a:t>Arthur </a:t>
            </a:r>
            <a:r>
              <a:rPr lang="en-AU" altLang="en-US" sz="5400" dirty="0" err="1"/>
              <a:t>Stace</a:t>
            </a:r>
            <a:endParaRPr lang="en-AU" alt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3419872" y="2521049"/>
            <a:ext cx="555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dirty="0" err="1">
                <a:latin typeface="Calibri" panose="020F0502020204030204" pitchFamily="34" charset="0"/>
              </a:rPr>
              <a:t>Stace</a:t>
            </a:r>
            <a:r>
              <a:rPr lang="en-AU" sz="1800" dirty="0">
                <a:latin typeface="Calibri" panose="020F0502020204030204" pitchFamily="34" charset="0"/>
              </a:rPr>
              <a:t> described his life-changing experience at the Burton Street church in an interview with the Daily Telegraph in 1965, two years before his death:</a:t>
            </a:r>
          </a:p>
          <a:p>
            <a:endParaRPr lang="en-AU" sz="1800" dirty="0">
              <a:latin typeface="Calibri" panose="020F0502020204030204" pitchFamily="34" charset="0"/>
            </a:endParaRPr>
          </a:p>
          <a:p>
            <a:r>
              <a:rPr lang="en-AU" sz="1800" i="1" dirty="0">
                <a:latin typeface="Calibri" panose="020F0502020204030204" pitchFamily="34" charset="0"/>
              </a:rPr>
              <a:t>John Ridley was a powerful preacher and he shouted, ‘I wish I could shout Eternity through the streets of Sydney.’ He repeated himself and kept shouting, ‘Eternity, Eternity’, and his words were ringing through my brain as I left the church. Suddenly I began crying and I felt a powerful call from the Lord to write ‘Eternity’. I had a piece of chalk in my pocket, and I bent down right there and wrote it. I’ve been writing it at least 50 times a day ever since, and that’s 30 years ago ... I think Eternity gets the message across, makes people stop and think</a:t>
            </a:r>
            <a:r>
              <a:rPr lang="en-AU" sz="1800" i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AU" sz="1600" i="1" dirty="0" smtClean="0"/>
              <a:t>- </a:t>
            </a:r>
            <a:r>
              <a:rPr lang="en-AU" sz="1000" i="1" dirty="0"/>
              <a:t>http://www.nma.gov.au/exhibitions/eternity/home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/>
          <a:stretch/>
        </p:blipFill>
        <p:spPr bwMode="auto">
          <a:xfrm>
            <a:off x="3930640" y="85350"/>
            <a:ext cx="4866156" cy="216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042988" y="260350"/>
            <a:ext cx="74580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 sz="6000"/>
              <a:t>Entropy </a:t>
            </a:r>
          </a:p>
          <a:p>
            <a:pPr algn="ctr" eaLnBrk="1" hangingPunct="1"/>
            <a:r>
              <a:rPr lang="en-AU" altLang="en-US" i="1"/>
              <a:t>Everything in universe going from Order     disorder </a:t>
            </a:r>
          </a:p>
        </p:txBody>
      </p:sp>
      <p:pic>
        <p:nvPicPr>
          <p:cNvPr id="15362" name="Picture 2" descr="http://www.ltbouncingball.com/upfile/2012/06/20/20120620155752_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838325"/>
            <a:ext cx="5019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6588125" y="1412875"/>
            <a:ext cx="287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429000" y="2000250"/>
            <a:ext cx="2290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4400"/>
              <a:t>E = MC2</a:t>
            </a:r>
          </a:p>
        </p:txBody>
      </p:sp>
      <p:pic>
        <p:nvPicPr>
          <p:cNvPr id="16386" name="Picture 2" descr="http://creationrevolution.com/wp-content/uploads/2012/03/3-27-12-WM-84_big_bang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6433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5511800" y="3716338"/>
            <a:ext cx="35369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/>
              <a:t>DIMENSIONS </a:t>
            </a:r>
          </a:p>
          <a:p>
            <a:pPr eaLnBrk="1" hangingPunct="1"/>
            <a:r>
              <a:rPr lang="en-AU" altLang="en-US"/>
              <a:t>(up to 10)</a:t>
            </a:r>
          </a:p>
          <a:p>
            <a:pPr eaLnBrk="1" hangingPunct="1"/>
            <a:r>
              <a:rPr lang="en-AU" altLang="en-US"/>
              <a:t>-string theory (higher</a:t>
            </a:r>
          </a:p>
          <a:p>
            <a:pPr eaLnBrk="1" hangingPunct="1"/>
            <a:r>
              <a:rPr lang="en-AU" altLang="en-US"/>
              <a:t>Level mathmatics)</a:t>
            </a:r>
          </a:p>
          <a:p>
            <a:pPr eaLnBrk="1" hangingPunct="1"/>
            <a:r>
              <a:rPr lang="ja-JP" altLang="en-AU">
                <a:latin typeface="Showcard Gothic" pitchFamily="82" charset="0"/>
              </a:rPr>
              <a:t>‘</a:t>
            </a:r>
            <a:r>
              <a:rPr lang="en-AU" altLang="ja-JP">
                <a:latin typeface="Showcard Gothic" pitchFamily="82" charset="0"/>
              </a:rPr>
              <a:t>maybe these higher</a:t>
            </a:r>
          </a:p>
          <a:p>
            <a:pPr eaLnBrk="1" hangingPunct="1"/>
            <a:r>
              <a:rPr lang="en-AU" altLang="en-US">
                <a:latin typeface="Showcard Gothic" pitchFamily="82" charset="0"/>
              </a:rPr>
              <a:t>Dimensions could</a:t>
            </a:r>
          </a:p>
          <a:p>
            <a:pPr eaLnBrk="1" hangingPunct="1"/>
            <a:r>
              <a:rPr lang="en-AU" altLang="en-US">
                <a:latin typeface="Showcard Gothic" pitchFamily="82" charset="0"/>
              </a:rPr>
              <a:t>Be </a:t>
            </a:r>
            <a:r>
              <a:rPr lang="ja-JP" altLang="en-AU">
                <a:latin typeface="Showcard Gothic" pitchFamily="82" charset="0"/>
              </a:rPr>
              <a:t>‘</a:t>
            </a:r>
            <a:r>
              <a:rPr lang="en-AU" altLang="ja-JP">
                <a:latin typeface="Showcard Gothic" pitchFamily="82" charset="0"/>
              </a:rPr>
              <a:t>spiritual</a:t>
            </a:r>
            <a:r>
              <a:rPr lang="ja-JP" altLang="en-AU">
                <a:latin typeface="Showcard Gothic" pitchFamily="82" charset="0"/>
              </a:rPr>
              <a:t>’</a:t>
            </a:r>
            <a:r>
              <a:rPr lang="en-AU" altLang="ja-JP">
                <a:latin typeface="Showcard Gothic" pitchFamily="82" charset="0"/>
              </a:rPr>
              <a:t>?</a:t>
            </a:r>
            <a:endParaRPr lang="en-AU" altLang="en-US">
              <a:latin typeface="Showcard Gothic" pitchFamily="82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4799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527675" y="512763"/>
            <a:ext cx="36163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AU" altLang="en-US"/>
              <a:t>Particle physics interactions can occur at zero distance – </a:t>
            </a:r>
          </a:p>
          <a:p>
            <a:r>
              <a:rPr lang="en-AU" altLang="en-US"/>
              <a:t>but Einstein's theory of gravity makes no sense at zero distance. </a:t>
            </a:r>
          </a:p>
        </p:txBody>
      </p:sp>
      <p:pic>
        <p:nvPicPr>
          <p:cNvPr id="17412" name="Picture 6" descr="Pointlike interactions present probl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276475"/>
            <a:ext cx="117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11300" y="4189413"/>
            <a:ext cx="38925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AU">
                <a:latin typeface="Times New Roman" charset="0"/>
                <a:ea typeface="ＭＳ Ｐゴシック" charset="0"/>
              </a:rPr>
              <a:t>  </a:t>
            </a:r>
            <a:r>
              <a:rPr lang="en-AU" sz="10000">
                <a:latin typeface="Times New Roman" charset="0"/>
                <a:ea typeface="ＭＳ Ｐゴシック" charset="0"/>
              </a:rPr>
              <a:t/>
            </a:r>
            <a:br>
              <a:rPr lang="en-AU" sz="10000">
                <a:latin typeface="Times New Roman" charset="0"/>
                <a:ea typeface="ＭＳ Ｐゴシック" charset="0"/>
              </a:rPr>
            </a:br>
            <a:r>
              <a:rPr lang="en-AU">
                <a:latin typeface="Times New Roman" charset="0"/>
                <a:ea typeface="ＭＳ Ｐゴシック" charset="0"/>
              </a:rPr>
              <a:t>String interactions don't occur at one point but </a:t>
            </a:r>
          </a:p>
          <a:p>
            <a:pPr eaLnBrk="0" hangingPunct="0">
              <a:defRPr/>
            </a:pPr>
            <a:r>
              <a:rPr lang="en-AU">
                <a:latin typeface="Times New Roman" charset="0"/>
                <a:ea typeface="ＭＳ Ｐゴシック" charset="0"/>
              </a:rPr>
              <a:t>are spread out in a way that leads to more sensible quantum behavior. </a:t>
            </a:r>
          </a:p>
        </p:txBody>
      </p:sp>
      <p:pic>
        <p:nvPicPr>
          <p:cNvPr id="17414" name="Picture 8" descr="A string vertex is not a 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1504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23850" y="2781300"/>
            <a:ext cx="697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>
                <a:latin typeface="Showcard Gothic" pitchFamily="82" charset="0"/>
              </a:rPr>
              <a:t>WHAT ABOUT YOUR EXPERIENCES?</a:t>
            </a:r>
          </a:p>
          <a:p>
            <a:pPr eaLnBrk="1" hangingPunct="1"/>
            <a:r>
              <a:rPr lang="en-AU" altLang="en-US"/>
              <a:t>Epiphanies, David Hay research (spiritual experiences)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5888"/>
            <a:ext cx="4252912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15888"/>
            <a:ext cx="4525962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8313" y="50641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b="1" dirty="0"/>
              <a:t>David Hay </a:t>
            </a:r>
            <a:r>
              <a:rPr lang="en-AU" altLang="en-US" b="1" dirty="0" smtClean="0"/>
              <a:t>(</a:t>
            </a:r>
            <a:r>
              <a:rPr lang="ja-JP" altLang="en-AU" b="1" dirty="0" smtClean="0"/>
              <a:t>‘</a:t>
            </a:r>
            <a:r>
              <a:rPr lang="en-AU" altLang="ja-JP" b="1" dirty="0"/>
              <a:t>S</a:t>
            </a:r>
            <a:r>
              <a:rPr lang="en-AU" altLang="ja-JP" b="1" dirty="0" smtClean="0"/>
              <a:t>pirit </a:t>
            </a:r>
            <a:r>
              <a:rPr lang="en-AU" altLang="ja-JP" b="1" dirty="0"/>
              <a:t>of a </a:t>
            </a:r>
            <a:r>
              <a:rPr lang="en-AU" altLang="ja-JP" b="1" dirty="0" smtClean="0"/>
              <a:t>Child</a:t>
            </a:r>
            <a:r>
              <a:rPr lang="ja-JP" altLang="en-AU" b="1" dirty="0"/>
              <a:t>’</a:t>
            </a:r>
            <a:r>
              <a:rPr lang="en-AU" altLang="ja-JP" b="1" dirty="0"/>
              <a:t>)</a:t>
            </a:r>
          </a:p>
          <a:p>
            <a:pPr eaLnBrk="1" hangingPunct="1"/>
            <a:r>
              <a:rPr lang="ja-JP" altLang="en-AU" i="1" dirty="0"/>
              <a:t>‘</a:t>
            </a:r>
            <a:r>
              <a:rPr lang="en-AU" altLang="ja-JP" i="1" dirty="0" smtClean="0"/>
              <a:t>They’ve </a:t>
            </a:r>
            <a:r>
              <a:rPr lang="en-AU" altLang="ja-JP" i="1" dirty="0"/>
              <a:t>not yet met a child under</a:t>
            </a:r>
          </a:p>
          <a:p>
            <a:pPr eaLnBrk="1" hangingPunct="1"/>
            <a:r>
              <a:rPr lang="en-AU" altLang="en-US" i="1" dirty="0"/>
              <a:t>The age of 8 </a:t>
            </a:r>
            <a:r>
              <a:rPr lang="en-AU" altLang="en-US" i="1" dirty="0" smtClean="0"/>
              <a:t>that doesn’t</a:t>
            </a:r>
            <a:r>
              <a:rPr lang="en-AU" altLang="ja-JP" i="1" dirty="0" smtClean="0"/>
              <a:t> </a:t>
            </a:r>
            <a:r>
              <a:rPr lang="en-AU" altLang="ja-JP" i="1" dirty="0"/>
              <a:t>have a </a:t>
            </a:r>
          </a:p>
          <a:p>
            <a:pPr eaLnBrk="1" hangingPunct="1"/>
            <a:r>
              <a:rPr lang="en-AU" altLang="en-US" i="1" dirty="0"/>
              <a:t>Spiritual way of looking at the world</a:t>
            </a:r>
            <a:r>
              <a:rPr lang="ja-JP" altLang="en-AU" i="1" dirty="0"/>
              <a:t>’</a:t>
            </a:r>
            <a:endParaRPr lang="en-AU" altLang="en-US" i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08275"/>
            <a:ext cx="487045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240087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15578" r="8475" b="5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500">
                <a:solidFill>
                  <a:schemeClr val="bg1"/>
                </a:solidFill>
              </a:rPr>
              <a:t>G O D I S N O W H E R E</a:t>
            </a:r>
            <a:endParaRPr lang="en-AU" altLang="en-US" sz="65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1116</Words>
  <Application>Microsoft Office PowerPoint</Application>
  <PresentationFormat>On-screen Show (4:3)</PresentationFormat>
  <Paragraphs>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GLIMMERS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Dallin</dc:creator>
  <cp:lastModifiedBy>Nathan Schepemaker</cp:lastModifiedBy>
  <cp:revision>22</cp:revision>
  <dcterms:created xsi:type="dcterms:W3CDTF">2003-12-18T10:49:12Z</dcterms:created>
  <dcterms:modified xsi:type="dcterms:W3CDTF">2017-02-15T14:44:42Z</dcterms:modified>
</cp:coreProperties>
</file>