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Experimental Errors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Funny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00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AU" dirty="0" smtClean="0"/>
              <a:t>A good scientist chooses the correct equipment for the job to prevent errors in measurement.</a:t>
            </a:r>
          </a:p>
          <a:p>
            <a:endParaRPr lang="en-AU" dirty="0"/>
          </a:p>
          <a:p>
            <a:r>
              <a:rPr lang="en-AU" dirty="0" smtClean="0"/>
              <a:t>Even with the correct equipment, mistakes can easily be made if care is not taken when measuring</a:t>
            </a:r>
          </a:p>
          <a:p>
            <a:endParaRPr lang="en-AU" dirty="0"/>
          </a:p>
          <a:p>
            <a:r>
              <a:rPr lang="en-AU" dirty="0" smtClean="0"/>
              <a:t>There are three types of measuring errors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053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525963"/>
          </a:xfrm>
        </p:spPr>
        <p:txBody>
          <a:bodyPr/>
          <a:lstStyle/>
          <a:p>
            <a:r>
              <a:rPr lang="en-AU" dirty="0" smtClean="0"/>
              <a:t>When you guess what the actual measurement is because the measurement finishes between two marks.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Reading Errors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8575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59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454826" cy="160530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When the eye is not placed directly opposite the scale when the reading is being taken.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Parallax errors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603285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65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an instrument (like a scale) has:</a:t>
            </a:r>
          </a:p>
          <a:p>
            <a:pPr lvl="1"/>
            <a:r>
              <a:rPr lang="en-AU" dirty="0" smtClean="0"/>
              <a:t>Not been set at zero prior to measuring.</a:t>
            </a:r>
          </a:p>
          <a:p>
            <a:pPr lvl="1"/>
            <a:r>
              <a:rPr lang="en-AU" dirty="0" smtClean="0"/>
              <a:t>The weight of a measuring container has not been considered.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Zero error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38"/>
          <a:stretch/>
        </p:blipFill>
        <p:spPr bwMode="auto">
          <a:xfrm>
            <a:off x="1371600" y="3581400"/>
            <a:ext cx="6286500" cy="293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087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113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Experimental Errors</vt:lpstr>
      <vt:lpstr>PowerPoint Presentation</vt:lpstr>
      <vt:lpstr>Reading Errors</vt:lpstr>
      <vt:lpstr>Parallax errors</vt:lpstr>
      <vt:lpstr>Zero error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Errors</dc:title>
  <dc:creator>Nathan Schepemaker</dc:creator>
  <cp:lastModifiedBy>Nathan Schepemaker</cp:lastModifiedBy>
  <cp:revision>3</cp:revision>
  <dcterms:created xsi:type="dcterms:W3CDTF">2006-08-16T00:00:00Z</dcterms:created>
  <dcterms:modified xsi:type="dcterms:W3CDTF">2016-02-02T16:16:24Z</dcterms:modified>
</cp:coreProperties>
</file>