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5" r:id="rId3"/>
    <p:sldId id="266" r:id="rId4"/>
    <p:sldId id="267" r:id="rId5"/>
    <p:sldId id="257" r:id="rId6"/>
    <p:sldId id="258" r:id="rId7"/>
    <p:sldId id="268" r:id="rId8"/>
    <p:sldId id="273" r:id="rId9"/>
    <p:sldId id="271" r:id="rId10"/>
    <p:sldId id="259" r:id="rId11"/>
    <p:sldId id="272" r:id="rId12"/>
    <p:sldId id="274" r:id="rId13"/>
    <p:sldId id="275" r:id="rId14"/>
    <p:sldId id="277" r:id="rId15"/>
    <p:sldId id="290" r:id="rId16"/>
    <p:sldId id="260" r:id="rId17"/>
    <p:sldId id="288" r:id="rId18"/>
    <p:sldId id="282" r:id="rId19"/>
    <p:sldId id="280" r:id="rId20"/>
    <p:sldId id="281" r:id="rId21"/>
    <p:sldId id="278" r:id="rId22"/>
    <p:sldId id="283" r:id="rId23"/>
    <p:sldId id="261" r:id="rId24"/>
    <p:sldId id="284" r:id="rId25"/>
    <p:sldId id="285" r:id="rId26"/>
    <p:sldId id="269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57A44-8440-4A6E-A1E9-72B9E7B3BAB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4D5D-9DB7-4DE8-8459-47F1D1CC33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00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Youtube</a:t>
            </a:r>
            <a:r>
              <a:rPr lang="en-AU" dirty="0" smtClean="0"/>
              <a:t>: Mid Atlantic</a:t>
            </a:r>
            <a:r>
              <a:rPr lang="en-AU" baseline="0" dirty="0" smtClean="0"/>
              <a:t> Ridge</a:t>
            </a:r>
            <a:r>
              <a:rPr lang="en-AU" dirty="0" smtClean="0"/>
              <a:t> https://www.youtube.com/watch?v=sgDM6m0lUGY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4D5D-9DB7-4DE8-8459-47F1D1CC335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99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Ring of Fire: https://youtu.be/CCAxQ6tyvFQ?t=5m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4D5D-9DB7-4DE8-8459-47F1D1CC335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3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Ring of Fire: https://youtu.be/CCAxQ6tyvFQ?t=5m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4D5D-9DB7-4DE8-8459-47F1D1CC335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3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Youtube</a:t>
            </a:r>
            <a:r>
              <a:rPr lang="en-AU" dirty="0" smtClean="0"/>
              <a:t>:</a:t>
            </a:r>
            <a:r>
              <a:rPr lang="en-AU" baseline="0" dirty="0" smtClean="0"/>
              <a:t> Flying from </a:t>
            </a:r>
            <a:r>
              <a:rPr lang="en-AU" baseline="0" dirty="0" err="1" smtClean="0"/>
              <a:t>Mt.Everest</a:t>
            </a:r>
            <a:r>
              <a:rPr lang="en-AU" baseline="0" dirty="0" smtClean="0"/>
              <a:t> Red Bull - https://www.youtube.com/watch?v=h_k8LsJDGlM</a:t>
            </a:r>
            <a:endParaRPr lang="en-AU" dirty="0" smtClean="0"/>
          </a:p>
          <a:p>
            <a:r>
              <a:rPr lang="en-AU" dirty="0" smtClean="0"/>
              <a:t>Ring of Fire: https://youtu.be/CCAxQ6tyvFQ?t=5m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4D5D-9DB7-4DE8-8459-47F1D1CC335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3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Ring of Fire: https://youtu.be/CCAxQ6tyvFQ?t=5m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4D5D-9DB7-4DE8-8459-47F1D1CC335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3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San</a:t>
            </a:r>
            <a:r>
              <a:rPr lang="en-AU" baseline="0" dirty="0" smtClean="0"/>
              <a:t> Andreas Fault Discovery Channel: https://www.youtube.com/watch?v=ZxPTLmg0ZCw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4D5D-9DB7-4DE8-8459-47F1D1CC335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85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30F87E-0E13-40AF-9CBA-F44AB737C068}" type="datetimeFigureOut">
              <a:rPr lang="en-AU" smtClean="0"/>
              <a:t>23/11/2015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621FB5-835C-4EA0-B849-36513F4EC5B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.au/video/101-videos/earthquake-1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DM6m0lUG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CAxQ6tyvFQ?t=5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k8LsJDGl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PTLmg0ZC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513402"/>
          </a:xfrm>
        </p:spPr>
        <p:txBody>
          <a:bodyPr>
            <a:noAutofit/>
          </a:bodyPr>
          <a:lstStyle/>
          <a:p>
            <a:r>
              <a:rPr lang="en-AU" sz="3000" dirty="0" smtClean="0"/>
              <a:t>National Geographic </a:t>
            </a:r>
            <a:r>
              <a:rPr lang="en-AU" sz="3000" dirty="0" smtClean="0">
                <a:hlinkClick r:id="rId2"/>
              </a:rPr>
              <a:t>Video</a:t>
            </a:r>
            <a:endParaRPr lang="en-AU" sz="3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772816"/>
            <a:ext cx="7772400" cy="108012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dirty="0" smtClean="0"/>
              <a:t>Boundaries and Plates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51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64" y="908720"/>
            <a:ext cx="8280920" cy="165465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AU" dirty="0" smtClean="0"/>
              <a:t>When plates move away from each other.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 smtClean="0"/>
          </a:p>
          <a:p>
            <a:pPr marL="109728" indent="0">
              <a:buNone/>
            </a:pPr>
            <a:r>
              <a:rPr lang="en-AU" dirty="0" smtClean="0"/>
              <a:t>Causes rifting to form which is filled with magma that cools and becomes new plate.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7544" y="15219"/>
            <a:ext cx="8229600" cy="1143000"/>
          </a:xfrm>
        </p:spPr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Key Facts</a:t>
            </a:r>
            <a:r>
              <a:rPr lang="en-AU" dirty="0" smtClean="0"/>
              <a:t>:</a:t>
            </a:r>
            <a:endParaRPr lang="en-AU" dirty="0"/>
          </a:p>
        </p:txBody>
      </p:sp>
      <p:pic>
        <p:nvPicPr>
          <p:cNvPr id="3074" name="Picture 2" descr="C:\Users\nathans\Downloads\IcelandLandscap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1409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264" y="2718013"/>
            <a:ext cx="360040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AU" sz="2500" dirty="0">
                <a:solidFill>
                  <a:prstClr val="black"/>
                </a:solidFill>
              </a:rPr>
              <a:t>Called constructive </a:t>
            </a:r>
            <a:r>
              <a:rPr lang="en-AU" sz="2500" dirty="0" smtClean="0">
                <a:solidFill>
                  <a:prstClr val="black"/>
                </a:solidFill>
              </a:rPr>
              <a:t>boundaries.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AU" sz="2500" dirty="0">
              <a:solidFill>
                <a:prstClr val="black"/>
              </a:solidFill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AU" sz="2500" dirty="0" smtClean="0">
                <a:solidFill>
                  <a:prstClr val="black"/>
                </a:solidFill>
              </a:rPr>
              <a:t>Form non-violent volcanos</a:t>
            </a:r>
          </a:p>
          <a:p>
            <a:pPr marL="624078" lvl="0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</a:pPr>
            <a:endParaRPr lang="en-AU" sz="2500" dirty="0">
              <a:solidFill>
                <a:prstClr val="black"/>
              </a:solidFill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AU" sz="2500" dirty="0">
                <a:solidFill>
                  <a:prstClr val="black"/>
                </a:solidFill>
              </a:rPr>
              <a:t>Ocean ridges are all diverging boundaries</a:t>
            </a:r>
          </a:p>
        </p:txBody>
      </p:sp>
    </p:spTree>
    <p:extLst>
      <p:ext uri="{BB962C8B-B14F-4D97-AF65-F5344CB8AC3E}">
        <p14:creationId xmlns:p14="http://schemas.microsoft.com/office/powerpoint/2010/main" val="577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1515624"/>
          </a:xfrm>
        </p:spPr>
        <p:txBody>
          <a:bodyPr>
            <a:normAutofit/>
          </a:bodyPr>
          <a:lstStyle/>
          <a:p>
            <a:r>
              <a:rPr lang="en-AU" dirty="0" smtClean="0"/>
              <a:t>The Mid-Atlantic Ridge runs through Iceland. </a:t>
            </a:r>
          </a:p>
          <a:p>
            <a:r>
              <a:rPr lang="en-AU" dirty="0" smtClean="0"/>
              <a:t>So the Island is continuing to get wider and wider.</a:t>
            </a:r>
          </a:p>
          <a:p>
            <a:endParaRPr lang="en-AU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Interesting </a:t>
            </a:r>
            <a:r>
              <a:rPr lang="en-AU" dirty="0" smtClean="0">
                <a:hlinkClick r:id="rId3"/>
              </a:rPr>
              <a:t>Diverging</a:t>
            </a:r>
            <a:r>
              <a:rPr lang="en-AU" dirty="0" smtClean="0"/>
              <a:t> boundary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581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57" y="2900910"/>
            <a:ext cx="4938886" cy="327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188032"/>
              </a:xfrm>
            </p:spPr>
            <p:txBody>
              <a:bodyPr/>
              <a:lstStyle/>
              <a:p>
                <a:r>
                  <a:rPr lang="en-AU" dirty="0" smtClean="0"/>
                  <a:t>Geologists </a:t>
                </a:r>
                <a:r>
                  <a:rPr lang="en-AU" dirty="0"/>
                  <a:t>try to estimate the age of </a:t>
                </a:r>
                <a:r>
                  <a:rPr lang="en-AU" dirty="0" smtClean="0"/>
                  <a:t>geological features </a:t>
                </a:r>
                <a:r>
                  <a:rPr lang="en-AU" dirty="0"/>
                  <a:t>based on the distance between the rifts.</a:t>
                </a:r>
              </a:p>
              <a:p>
                <a:r>
                  <a:rPr lang="en-AU" dirty="0"/>
                  <a:t>Currently </a:t>
                </a:r>
                <a:r>
                  <a:rPr lang="en-AU" dirty="0" smtClean="0"/>
                  <a:t>Iceland is moving around 3 cm apart each year.</a:t>
                </a:r>
              </a:p>
              <a:p>
                <a:r>
                  <a:rPr lang="en-AU" dirty="0" smtClean="0"/>
                  <a:t>Iceland is 250 km wide.</a:t>
                </a:r>
              </a:p>
              <a:p>
                <a:endParaRPr lang="en-AU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𝑊𝑖𝑑𝑡h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𝑔𝑒𝑜𝑙𝑜𝑔𝑖𝑐𝑎𝑙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𝑓𝑒𝑎𝑡𝑢𝑟𝑒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𝑐𝑒𝑛𝑡𝑖𝑚𝑒𝑡𝑒𝑟𝑠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𝐴𝑣𝑒𝑟𝑎𝑔𝑒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𝑑𝑖𝑠𝑡𝑎𝑛𝑐𝑒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𝑚𝑜𝑣𝑒𝑑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𝑎𝑝𝑎𝑟𝑡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𝑒𝑎𝑐h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𝑦𝑒𝑎𝑟</m:t>
                        </m:r>
                      </m:den>
                    </m:f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AU" i="1" dirty="0" smtClean="0">
                    <a:solidFill>
                      <a:srgbClr val="FF0000"/>
                    </a:solidFill>
                  </a:rPr>
                  <a:t>Age</a:t>
                </a:r>
              </a:p>
              <a:p>
                <a:endParaRPr lang="en-AU" i="1" dirty="0" smtClean="0"/>
              </a:p>
              <a:p>
                <a:pPr lvl="3"/>
                <a:r>
                  <a:rPr lang="en-AU" i="1" dirty="0" smtClean="0">
                    <a:solidFill>
                      <a:srgbClr val="FF0000"/>
                    </a:solidFill>
                  </a:rPr>
                  <a:t>What is a huge assumption that these geologists make?</a:t>
                </a:r>
                <a:endParaRPr lang="en-AU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188032"/>
              </a:xfrm>
              <a:blipFill rotWithShape="1">
                <a:blip r:embed="rId2"/>
                <a:stretch>
                  <a:fillRect t="-10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Dating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Converging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54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2072" r="52620" b="29020"/>
          <a:stretch/>
        </p:blipFill>
        <p:spPr bwMode="auto">
          <a:xfrm>
            <a:off x="611560" y="764704"/>
            <a:ext cx="807194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0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Heavy Tectonic Plate</a:t>
            </a:r>
          </a:p>
          <a:p>
            <a:r>
              <a:rPr lang="en-AU" dirty="0" smtClean="0"/>
              <a:t>Foam Tectonic Plate</a:t>
            </a:r>
          </a:p>
          <a:p>
            <a:r>
              <a:rPr lang="en-AU" dirty="0" err="1" smtClean="0"/>
              <a:t>Gell</a:t>
            </a:r>
            <a:r>
              <a:rPr lang="en-AU" dirty="0"/>
              <a:t> </a:t>
            </a:r>
            <a:r>
              <a:rPr lang="en-AU" dirty="0" smtClean="0"/>
              <a:t>(Mantle)</a:t>
            </a:r>
          </a:p>
          <a:p>
            <a:endParaRPr lang="en-AU" dirty="0"/>
          </a:p>
          <a:p>
            <a:r>
              <a:rPr lang="en-AU" dirty="0" smtClean="0"/>
              <a:t>Use these to demonstrate </a:t>
            </a:r>
            <a:r>
              <a:rPr lang="en-AU" smtClean="0"/>
              <a:t>interactions between plates.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Kinaesthetic Activity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1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352928" cy="5040560"/>
          </a:xfrm>
        </p:spPr>
        <p:txBody>
          <a:bodyPr>
            <a:normAutofit lnSpcReduction="1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When two plates collide with each other</a:t>
            </a:r>
          </a:p>
          <a:p>
            <a:endParaRPr lang="en-AU" i="1" dirty="0" smtClean="0">
              <a:solidFill>
                <a:srgbClr val="FF0000"/>
              </a:solidFill>
            </a:endParaRPr>
          </a:p>
          <a:p>
            <a:r>
              <a:rPr lang="en-AU" i="1" dirty="0" smtClean="0">
                <a:solidFill>
                  <a:srgbClr val="FF0000"/>
                </a:solidFill>
              </a:rPr>
              <a:t>Also known as destructive boundaries because it destroys rock.</a:t>
            </a:r>
          </a:p>
          <a:p>
            <a:endParaRPr lang="en-AU" dirty="0"/>
          </a:p>
          <a:p>
            <a:r>
              <a:rPr lang="en-AU" dirty="0" smtClean="0"/>
              <a:t>3 Types of crust interactions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Oceanic Crust with Continental Crust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Continental Crust with Continental Crust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Oceanic Crust with Oceanic Crust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Key Facts</a:t>
            </a:r>
            <a:endParaRPr lang="en-A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58885"/>
              </p:ext>
            </p:extLst>
          </p:nvPr>
        </p:nvGraphicFramePr>
        <p:xfrm>
          <a:off x="457201" y="1481138"/>
          <a:ext cx="8291263" cy="46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5"/>
                <a:gridCol w="2232248"/>
                <a:gridCol w="2016224"/>
                <a:gridCol w="2304256"/>
              </a:tblGrid>
              <a:tr h="11530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Name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Interaction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Forms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Example</a:t>
                      </a:r>
                      <a:r>
                        <a:rPr lang="en-AU" baseline="0" dirty="0" smtClean="0"/>
                        <a:t> Location</a:t>
                      </a:r>
                      <a:endParaRPr lang="en-AU" dirty="0"/>
                    </a:p>
                  </a:txBody>
                  <a:tcPr anchor="ctr"/>
                </a:tc>
              </a:tr>
              <a:tr h="11530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Oceanic with Continental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</a:tr>
              <a:tr h="11530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Continental with Continental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</a:tr>
              <a:tr h="11530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Oceanic with Oceanic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16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511795" y="980728"/>
            <a:ext cx="3600400" cy="48245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 smtClean="0">
                <a:solidFill>
                  <a:srgbClr val="FF0000"/>
                </a:solidFill>
              </a:rPr>
              <a:t>Interaction: </a:t>
            </a:r>
            <a:r>
              <a:rPr lang="en-AU" dirty="0" smtClean="0"/>
              <a:t>The denser oceanic plate sinks under the lighter continental plate.</a:t>
            </a:r>
          </a:p>
          <a:p>
            <a:endParaRPr lang="en-AU" dirty="0" smtClean="0"/>
          </a:p>
          <a:p>
            <a:r>
              <a:rPr lang="en-AU" dirty="0" smtClean="0"/>
              <a:t>The continental plate subsequently becomes distorted </a:t>
            </a:r>
            <a:r>
              <a:rPr lang="en-AU" dirty="0" smtClean="0">
                <a:solidFill>
                  <a:srgbClr val="FF0000"/>
                </a:solidFill>
              </a:rPr>
              <a:t>forming:</a:t>
            </a:r>
          </a:p>
          <a:p>
            <a:pPr lvl="1"/>
            <a:r>
              <a:rPr lang="en-AU" dirty="0"/>
              <a:t>F</a:t>
            </a:r>
            <a:r>
              <a:rPr lang="en-AU" dirty="0" smtClean="0"/>
              <a:t>old mountains</a:t>
            </a:r>
          </a:p>
          <a:p>
            <a:pPr lvl="2"/>
            <a:r>
              <a:rPr lang="en-AU" dirty="0" smtClean="0"/>
              <a:t>i.e. Andes mountains</a:t>
            </a:r>
          </a:p>
          <a:p>
            <a:pPr lvl="1"/>
            <a:r>
              <a:rPr lang="en-AU" dirty="0" smtClean="0"/>
              <a:t>Trenches</a:t>
            </a:r>
          </a:p>
          <a:p>
            <a:pPr lvl="1"/>
            <a:r>
              <a:rPr lang="en-AU" dirty="0" smtClean="0"/>
              <a:t>Violent </a:t>
            </a:r>
            <a:r>
              <a:rPr lang="en-AU" dirty="0" smtClean="0">
                <a:hlinkClick r:id="rId3"/>
              </a:rPr>
              <a:t>volcanoes</a:t>
            </a:r>
            <a:endParaRPr lang="en-AU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5724" y="116632"/>
            <a:ext cx="8878764" cy="1008112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dirty="0" smtClean="0"/>
              <a:t>Oceanic Crust with Continental Crust</a:t>
            </a:r>
            <a:endParaRPr lang="en-A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8497" b="5714"/>
          <a:stretch/>
        </p:blipFill>
        <p:spPr bwMode="auto">
          <a:xfrm>
            <a:off x="467544" y="2942180"/>
            <a:ext cx="4320480" cy="391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831976" cy="212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91" r="69235"/>
          <a:stretch/>
        </p:blipFill>
        <p:spPr bwMode="auto">
          <a:xfrm>
            <a:off x="3172397" y="836712"/>
            <a:ext cx="1831651" cy="212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8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7787208" cy="867551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Interaction: </a:t>
            </a:r>
            <a:r>
              <a:rPr lang="en-AU" dirty="0" smtClean="0"/>
              <a:t>Both are pushed upward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Form:</a:t>
            </a:r>
            <a:r>
              <a:rPr lang="en-AU" dirty="0" smtClean="0"/>
              <a:t> very high mountain ranges</a:t>
            </a:r>
          </a:p>
          <a:p>
            <a:pPr lvl="1"/>
            <a:r>
              <a:rPr lang="en-AU" dirty="0" smtClean="0"/>
              <a:t>I.e. Indian and Eurasian plates = </a:t>
            </a:r>
            <a:r>
              <a:rPr lang="en-AU" dirty="0" smtClean="0">
                <a:hlinkClick r:id="rId3"/>
              </a:rPr>
              <a:t>Himalayas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77809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Continental with Continental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429633"/>
            <a:ext cx="6336704" cy="422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Eurasian Plate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Indian Plate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Types of Crust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31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79512" y="399348"/>
            <a:ext cx="4359788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dirty="0" smtClean="0"/>
              <a:t>Oceanic with Oceanic</a:t>
            </a:r>
            <a:endParaRPr lang="en-A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9512" y="1526476"/>
            <a:ext cx="8640960" cy="161449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 smtClean="0">
                <a:solidFill>
                  <a:srgbClr val="FF0000"/>
                </a:solidFill>
              </a:rPr>
              <a:t>Interaction: </a:t>
            </a:r>
            <a:r>
              <a:rPr lang="en-AU" dirty="0" smtClean="0"/>
              <a:t>The fastest moving plate subducts beneath the slower moving plate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Forming: </a:t>
            </a:r>
            <a:r>
              <a:rPr lang="en-AU" dirty="0" smtClean="0"/>
              <a:t>A deep trench.</a:t>
            </a:r>
          </a:p>
          <a:p>
            <a:r>
              <a:rPr lang="en-AU" dirty="0" smtClean="0"/>
              <a:t>A chain of islands (island arc) forms from the magma </a:t>
            </a:r>
          </a:p>
          <a:p>
            <a:pPr lvl="1"/>
            <a:r>
              <a:rPr lang="en-AU" dirty="0" smtClean="0"/>
              <a:t>i.e. Mariana trench – Pacific plate and Mariana plate = Mariana </a:t>
            </a:r>
            <a:r>
              <a:rPr lang="en-AU" dirty="0"/>
              <a:t>I</a:t>
            </a:r>
            <a:r>
              <a:rPr lang="en-AU" dirty="0" smtClean="0"/>
              <a:t>slands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0919"/>
            <a:ext cx="5472607" cy="362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Transform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2072" r="52620" b="29020"/>
          <a:stretch/>
        </p:blipFill>
        <p:spPr bwMode="auto">
          <a:xfrm>
            <a:off x="611560" y="764704"/>
            <a:ext cx="807194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3754760" cy="5530619"/>
          </a:xfrm>
        </p:spPr>
        <p:txBody>
          <a:bodyPr>
            <a:normAutofit fontScale="925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Where plates slide parallel to each other but in opposite directions.</a:t>
            </a:r>
          </a:p>
          <a:p>
            <a:endParaRPr lang="en-AU" dirty="0" smtClean="0"/>
          </a:p>
          <a:p>
            <a:r>
              <a:rPr lang="en-AU" dirty="0" smtClean="0"/>
              <a:t>Normally the plates move slowly, but a </a:t>
            </a:r>
            <a:r>
              <a:rPr lang="en-AU" i="1" dirty="0" smtClean="0">
                <a:solidFill>
                  <a:srgbClr val="FF0000"/>
                </a:solidFill>
              </a:rPr>
              <a:t>sudden slip will cause earthquakes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Usually has </a:t>
            </a:r>
          </a:p>
          <a:p>
            <a:pPr lvl="1"/>
            <a:r>
              <a:rPr lang="en-AU" i="1" dirty="0" smtClean="0">
                <a:solidFill>
                  <a:srgbClr val="FF0000"/>
                </a:solidFill>
              </a:rPr>
              <a:t>Fold mountains </a:t>
            </a:r>
          </a:p>
          <a:p>
            <a:pPr lvl="1"/>
            <a:r>
              <a:rPr lang="en-AU" i="1" dirty="0" smtClean="0">
                <a:solidFill>
                  <a:srgbClr val="FF0000"/>
                </a:solidFill>
              </a:rPr>
              <a:t>Fault lines (cracks).</a:t>
            </a: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64" y="620688"/>
            <a:ext cx="46944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3654089">
            <a:off x="5226010" y="1110387"/>
            <a:ext cx="576064" cy="10081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own Arrow 7"/>
          <p:cNvSpPr/>
          <p:nvPr/>
        </p:nvSpPr>
        <p:spPr>
          <a:xfrm rot="2852833">
            <a:off x="6931682" y="4485805"/>
            <a:ext cx="576064" cy="10081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San Andreas </a:t>
            </a:r>
            <a:r>
              <a:rPr lang="en-AU" dirty="0" smtClean="0">
                <a:hlinkClick r:id="rId3"/>
              </a:rPr>
              <a:t>Fault</a:t>
            </a:r>
            <a:r>
              <a:rPr lang="en-AU" dirty="0" smtClean="0"/>
              <a:t> Line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0435"/>
            <a:ext cx="7066992" cy="548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69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Practical Activity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73164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Students to create models of the three types of plate movement.</a:t>
            </a:r>
          </a:p>
          <a:p>
            <a:r>
              <a:rPr lang="en-AU" dirty="0" smtClean="0"/>
              <a:t>Use one colour for the asthenosphere and one for the crust.</a:t>
            </a:r>
          </a:p>
          <a:p>
            <a:r>
              <a:rPr lang="en-AU" dirty="0" smtClean="0"/>
              <a:t>Students take a photo using device and add labels and arrows using photo editor.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89" y="260648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en-AU" sz="3700" dirty="0" smtClean="0"/>
              <a:t>Practical Activity:</a:t>
            </a:r>
            <a:br>
              <a:rPr lang="en-AU" sz="3700" dirty="0" smtClean="0"/>
            </a:br>
            <a:r>
              <a:rPr lang="en-AU" sz="3700" dirty="0" smtClean="0"/>
              <a:t>Plasticine </a:t>
            </a:r>
            <a:r>
              <a:rPr lang="en-AU" sz="3700" dirty="0"/>
              <a:t>Boundaries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40625" r="31824" b="24030"/>
          <a:stretch/>
        </p:blipFill>
        <p:spPr bwMode="auto">
          <a:xfrm>
            <a:off x="755576" y="3284984"/>
            <a:ext cx="7248567" cy="316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7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Oceanic Crust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Continental Crust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2792" cy="277679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More dense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Contains more heavy elements like iron and magnesium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Darker in colour</a:t>
            </a:r>
          </a:p>
          <a:p>
            <a:pPr>
              <a:lnSpc>
                <a:spcPct val="150000"/>
              </a:lnSpc>
            </a:pPr>
            <a:r>
              <a:rPr lang="en-AU" dirty="0"/>
              <a:t>T</a:t>
            </a:r>
            <a:r>
              <a:rPr lang="en-AU" dirty="0" smtClean="0"/>
              <a:t>hinner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31431" cy="27047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Less dense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Contains more light elements like silicon and aluminium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Lighter in colour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Thicker</a:t>
            </a:r>
            <a:endParaRPr lang="en-AU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7544" y="4509120"/>
            <a:ext cx="4320480" cy="2056714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en-AU" i="1" dirty="0" smtClean="0">
                <a:solidFill>
                  <a:srgbClr val="FF0000"/>
                </a:solidFill>
              </a:rPr>
              <a:t>The densities of the types of crust are important when the plates are moving near each other.</a:t>
            </a:r>
            <a:endParaRPr lang="en-AU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34098"/>
            <a:ext cx="2376264" cy="24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4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Plates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78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674350" cy="29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4618856" cy="2955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7 extremely large </a:t>
            </a:r>
            <a:r>
              <a:rPr lang="en-AU" dirty="0" smtClean="0"/>
              <a:t>plates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10 medium sized </a:t>
            </a:r>
            <a:r>
              <a:rPr lang="en-AU" dirty="0" smtClean="0"/>
              <a:t>plates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60 smaller sized </a:t>
            </a:r>
            <a:r>
              <a:rPr lang="en-AU" dirty="0" smtClean="0"/>
              <a:t>plates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the plates?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2080" y="1484784"/>
            <a:ext cx="3600399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en-AU" sz="2000" b="1" u="sng" dirty="0" smtClean="0"/>
              <a:t>Name the 7 major plates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 smtClean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___________________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540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76755" cy="46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Major plates</a:t>
            </a:r>
            <a:endParaRPr lang="en-A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620107"/>
            <a:ext cx="276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Label Worksheet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022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9761"/>
          </a:xfrm>
        </p:spPr>
        <p:txBody>
          <a:bodyPr/>
          <a:lstStyle/>
          <a:p>
            <a:r>
              <a:rPr lang="en-AU" dirty="0" smtClean="0"/>
              <a:t>Boundaries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924944"/>
            <a:ext cx="4464496" cy="1886367"/>
          </a:xfrm>
        </p:spPr>
        <p:txBody>
          <a:bodyPr>
            <a:normAutofit fontScale="4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AU" sz="4200" dirty="0" smtClean="0"/>
              <a:t>Diverging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sz="4200" dirty="0" smtClean="0"/>
              <a:t>Converging</a:t>
            </a:r>
          </a:p>
          <a:p>
            <a:pPr marL="621792" lvl="1" indent="-228600" algn="l">
              <a:buClr>
                <a:srgbClr val="2DA2BF"/>
              </a:buClr>
              <a:buFont typeface="Verdana"/>
              <a:buChar char="◦"/>
            </a:pPr>
            <a:r>
              <a:rPr lang="en-AU" sz="2800" dirty="0" smtClean="0">
                <a:solidFill>
                  <a:prstClr val="black"/>
                </a:solidFill>
              </a:rPr>
              <a:t>Oceanic </a:t>
            </a:r>
            <a:r>
              <a:rPr lang="en-AU" sz="2800" dirty="0">
                <a:solidFill>
                  <a:prstClr val="black"/>
                </a:solidFill>
              </a:rPr>
              <a:t>Crust with Continental Crust</a:t>
            </a:r>
          </a:p>
          <a:p>
            <a:pPr marL="621792" lvl="1" indent="-228600" algn="l">
              <a:buClr>
                <a:srgbClr val="2DA2BF"/>
              </a:buClr>
              <a:buFont typeface="Verdana"/>
              <a:buChar char="◦"/>
            </a:pPr>
            <a:r>
              <a:rPr lang="en-AU" sz="2800" dirty="0">
                <a:solidFill>
                  <a:prstClr val="black"/>
                </a:solidFill>
              </a:rPr>
              <a:t>Continental Crust with Continental Crust</a:t>
            </a:r>
          </a:p>
          <a:p>
            <a:pPr marL="621792" lvl="1" indent="-228600" algn="l">
              <a:buClr>
                <a:srgbClr val="2DA2BF"/>
              </a:buClr>
              <a:buFont typeface="Verdana"/>
              <a:buChar char="◦"/>
            </a:pPr>
            <a:r>
              <a:rPr lang="en-AU" sz="2800" dirty="0">
                <a:solidFill>
                  <a:prstClr val="black"/>
                </a:solidFill>
              </a:rPr>
              <a:t>Oceanic Crust with Oceanic Crust</a:t>
            </a:r>
          </a:p>
          <a:p>
            <a:pPr lvl="1" algn="l"/>
            <a:endParaRPr lang="en-AU" sz="28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AU" sz="4200" dirty="0" smtClean="0"/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12211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Diverging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2072" r="52620" b="29020"/>
          <a:stretch/>
        </p:blipFill>
        <p:spPr bwMode="auto">
          <a:xfrm>
            <a:off x="611560" y="764704"/>
            <a:ext cx="807194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499</TotalTime>
  <Words>569</Words>
  <Application>Microsoft Office PowerPoint</Application>
  <PresentationFormat>On-screen Show (4:3)</PresentationFormat>
  <Paragraphs>132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National Geographic Video</vt:lpstr>
      <vt:lpstr>Types of Crust</vt:lpstr>
      <vt:lpstr>PowerPoint Presentation</vt:lpstr>
      <vt:lpstr>Plates</vt:lpstr>
      <vt:lpstr>Where are the plates?</vt:lpstr>
      <vt:lpstr>PowerPoint Presentation</vt:lpstr>
      <vt:lpstr>Boundaries</vt:lpstr>
      <vt:lpstr>Diverging</vt:lpstr>
      <vt:lpstr>PowerPoint Presentation</vt:lpstr>
      <vt:lpstr>Key Facts:</vt:lpstr>
      <vt:lpstr>Interesting Diverging boundary</vt:lpstr>
      <vt:lpstr>Dating</vt:lpstr>
      <vt:lpstr>Converging</vt:lpstr>
      <vt:lpstr>PowerPoint Presentation</vt:lpstr>
      <vt:lpstr>Kinaesthetic Activity</vt:lpstr>
      <vt:lpstr>Key Facts</vt:lpstr>
      <vt:lpstr>Summary Table</vt:lpstr>
      <vt:lpstr>PowerPoint Presentation</vt:lpstr>
      <vt:lpstr>Continental with Continental</vt:lpstr>
      <vt:lpstr>PowerPoint Presentation</vt:lpstr>
      <vt:lpstr>Transform</vt:lpstr>
      <vt:lpstr>PowerPoint Presentation</vt:lpstr>
      <vt:lpstr>PowerPoint Presentation</vt:lpstr>
      <vt:lpstr>San Andreas Fault Line</vt:lpstr>
      <vt:lpstr>Practical Activity</vt:lpstr>
      <vt:lpstr>Practical Activity: Plasticine Boundaries 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Moseley</dc:creator>
  <cp:lastModifiedBy>Nathan Schepemaker</cp:lastModifiedBy>
  <cp:revision>45</cp:revision>
  <dcterms:created xsi:type="dcterms:W3CDTF">2014-11-09T09:44:56Z</dcterms:created>
  <dcterms:modified xsi:type="dcterms:W3CDTF">2015-11-23T08:30:20Z</dcterms:modified>
</cp:coreProperties>
</file>