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D6A22-4371-4640-BDC7-0565217165A5}" type="datetimeFigureOut">
              <a:rPr lang="en-AU" smtClean="0"/>
              <a:t>9/10/2016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6AC1F-DB1A-4181-B2C4-87CA44A80E20}" type="slidenum">
              <a:rPr lang="en-AU" smtClean="0"/>
              <a:t>‹#›</a:t>
            </a:fld>
            <a:endParaRPr lang="en-AU"/>
          </a:p>
        </p:txBody>
      </p:sp>
    </p:spTree>
    <p:extLst>
      <p:ext uri="{BB962C8B-B14F-4D97-AF65-F5344CB8AC3E}">
        <p14:creationId xmlns:p14="http://schemas.microsoft.com/office/powerpoint/2010/main" val="9166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Pic is an app for Apple products. It covers a picture with squares</a:t>
            </a:r>
            <a:r>
              <a:rPr lang="en-AU" baseline="0" dirty="0" smtClean="0"/>
              <a:t> and by removing one square at a time you try and guess the image beneath.</a:t>
            </a:r>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231064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18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39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441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29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061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908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0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74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72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108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10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72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Lesson 4:</a:t>
            </a:r>
            <a:br>
              <a:rPr lang="en-AU" dirty="0" smtClean="0"/>
            </a:br>
            <a:r>
              <a:rPr lang="en-AU" dirty="0" smtClean="0"/>
              <a:t>Paul and the Predictor</a:t>
            </a:r>
            <a:endParaRPr lang="en-AU" dirty="0"/>
          </a:p>
        </p:txBody>
      </p:sp>
      <p:sp>
        <p:nvSpPr>
          <p:cNvPr id="3" name="Subtitle 2"/>
          <p:cNvSpPr>
            <a:spLocks noGrp="1"/>
          </p:cNvSpPr>
          <p:nvPr>
            <p:ph type="subTitle" idx="1"/>
          </p:nvPr>
        </p:nvSpPr>
        <p:spPr/>
        <p:txBody>
          <a:bodyPr/>
          <a:lstStyle/>
          <a:p>
            <a:r>
              <a:rPr lang="en-AU" dirty="0" smtClean="0"/>
              <a:t>Acts 16:16-40</a:t>
            </a:r>
            <a:endParaRPr lang="en-AU" dirty="0"/>
          </a:p>
        </p:txBody>
      </p:sp>
    </p:spTree>
    <p:extLst>
      <p:ext uri="{BB962C8B-B14F-4D97-AF65-F5344CB8AC3E}">
        <p14:creationId xmlns:p14="http://schemas.microsoft.com/office/powerpoint/2010/main" val="1211272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 Activity: What Pic?</a:t>
            </a:r>
            <a:endParaRPr lang="en-AU"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AU" dirty="0" smtClean="0"/>
              <a:t>Students to sit in two separate rows.</a:t>
            </a:r>
          </a:p>
          <a:p>
            <a:r>
              <a:rPr lang="en-AU" dirty="0" smtClean="0"/>
              <a:t>The two students at the front of the row roll a die each. </a:t>
            </a:r>
          </a:p>
          <a:p>
            <a:r>
              <a:rPr lang="en-AU" dirty="0" smtClean="0"/>
              <a:t>Whoever gets the HIGHEST number gets to play (note: the number they roll is also the number of tiles they can remove). </a:t>
            </a:r>
          </a:p>
          <a:p>
            <a:r>
              <a:rPr lang="en-AU" dirty="0" smtClean="0"/>
              <a:t>After choosing which tiles to remove, they are allowed one guess at the image. </a:t>
            </a:r>
          </a:p>
          <a:p>
            <a:r>
              <a:rPr lang="en-AU" dirty="0" smtClean="0"/>
              <a:t>If they guess correctly they get 10 points and get to play the next round. The other person rotates to the back of the line.</a:t>
            </a:r>
          </a:p>
          <a:p>
            <a:r>
              <a:rPr lang="en-AU" dirty="0" smtClean="0"/>
              <a:t>If they guess incorrectly, they also move to the back of the line.</a:t>
            </a:r>
          </a:p>
          <a:p>
            <a:r>
              <a:rPr lang="en-AU" dirty="0" smtClean="0"/>
              <a:t>At the end of the game, points are totalled and the 5 highest totals win a Mentos.</a:t>
            </a:r>
            <a:endParaRPr lang="en-AU" dirty="0"/>
          </a:p>
        </p:txBody>
      </p:sp>
    </p:spTree>
    <p:extLst>
      <p:ext uri="{BB962C8B-B14F-4D97-AF65-F5344CB8AC3E}">
        <p14:creationId xmlns:p14="http://schemas.microsoft.com/office/powerpoint/2010/main" val="400268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Paul starts ‘trouble’ and gets in trouble</a:t>
            </a:r>
            <a:endParaRPr lang="en-AU" dirty="0"/>
          </a:p>
        </p:txBody>
      </p:sp>
      <p:sp>
        <p:nvSpPr>
          <p:cNvPr id="3" name="Content Placeholder 2"/>
          <p:cNvSpPr>
            <a:spLocks noGrp="1"/>
          </p:cNvSpPr>
          <p:nvPr>
            <p:ph idx="1"/>
          </p:nvPr>
        </p:nvSpPr>
        <p:spPr>
          <a:xfrm>
            <a:off x="152400" y="1266486"/>
            <a:ext cx="5181600" cy="5591514"/>
          </a:xfrm>
        </p:spPr>
        <p:txBody>
          <a:bodyPr>
            <a:normAutofit fontScale="77500" lnSpcReduction="20000"/>
          </a:bodyPr>
          <a:lstStyle/>
          <a:p>
            <a:pPr marL="0" indent="0">
              <a:buNone/>
            </a:pPr>
            <a:r>
              <a:rPr lang="en-AU" dirty="0" smtClean="0"/>
              <a:t>One </a:t>
            </a:r>
            <a:r>
              <a:rPr lang="en-AU" dirty="0"/>
              <a:t>day we were going to the place for prayer, and a servant girl met us. She had a </a:t>
            </a:r>
            <a:r>
              <a:rPr lang="en-AU" dirty="0" smtClean="0"/>
              <a:t>spirit</a:t>
            </a:r>
            <a:r>
              <a:rPr lang="en-AU" baseline="30000" dirty="0"/>
              <a:t> </a:t>
            </a:r>
            <a:r>
              <a:rPr lang="en-AU" dirty="0" smtClean="0"/>
              <a:t>in </a:t>
            </a:r>
            <a:r>
              <a:rPr lang="en-AU" dirty="0"/>
              <a:t>her that gave her the power to tell what would happen in the future. By doing this she earned a lot of money for the men who owned her. </a:t>
            </a:r>
            <a:r>
              <a:rPr lang="en-AU" dirty="0" smtClean="0"/>
              <a:t>She </a:t>
            </a:r>
            <a:r>
              <a:rPr lang="en-AU" dirty="0"/>
              <a:t>started following Paul and the rest of us around. She kept shouting, “These men are servants of the Most High God! They are telling you how you can be saved!” </a:t>
            </a:r>
            <a:r>
              <a:rPr lang="en-AU" dirty="0" smtClean="0"/>
              <a:t>She </a:t>
            </a:r>
            <a:r>
              <a:rPr lang="en-AU" dirty="0"/>
              <a:t>continued doing this for many days. This bothered Paul, so he turned and said to the spirit, “By the power of Jesus Christ, I command you to come out of her!” Immediately, the spirit came out.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66486"/>
            <a:ext cx="3276600" cy="526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085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2400"/>
            <a:ext cx="5464715" cy="6705600"/>
          </a:xfrm>
        </p:spPr>
        <p:txBody>
          <a:bodyPr>
            <a:normAutofit fontScale="77500" lnSpcReduction="20000"/>
          </a:bodyPr>
          <a:lstStyle/>
          <a:p>
            <a:pPr marL="0" indent="0">
              <a:buNone/>
            </a:pPr>
            <a:r>
              <a:rPr lang="en-AU" dirty="0"/>
              <a:t>When the men who owned the servant girl saw this, they realized that they could no longer use her to make money. So they grabbed Paul and Silas and dragged them to the public square to meet with the </a:t>
            </a:r>
            <a:r>
              <a:rPr lang="en-AU" dirty="0" smtClean="0"/>
              <a:t>authorities.</a:t>
            </a:r>
            <a:r>
              <a:rPr lang="en-AU" b="1" baseline="30000" dirty="0"/>
              <a:t> </a:t>
            </a:r>
            <a:r>
              <a:rPr lang="en-AU" dirty="0" smtClean="0"/>
              <a:t>They </a:t>
            </a:r>
            <a:r>
              <a:rPr lang="en-AU" dirty="0"/>
              <a:t>brought Paul and Silas before the Roman officials and said, “These men are Jews, and they are making trouble in our city. </a:t>
            </a:r>
            <a:r>
              <a:rPr lang="en-AU" dirty="0" smtClean="0"/>
              <a:t>They </a:t>
            </a:r>
            <a:r>
              <a:rPr lang="en-AU" dirty="0"/>
              <a:t>are telling people to do things that are not right for us as Romans to do.”</a:t>
            </a:r>
          </a:p>
          <a:p>
            <a:pPr marL="0" indent="0">
              <a:buNone/>
            </a:pPr>
            <a:r>
              <a:rPr lang="en-AU" dirty="0" smtClean="0"/>
              <a:t>The </a:t>
            </a:r>
            <a:r>
              <a:rPr lang="en-AU" dirty="0"/>
              <a:t>whole crowd turned against Paul and Silas. The officials tore the clothes off both men and ordered that they be beaten with rods. </a:t>
            </a:r>
            <a:r>
              <a:rPr lang="en-AU" dirty="0" smtClean="0"/>
              <a:t>They </a:t>
            </a:r>
            <a:r>
              <a:rPr lang="en-AU" dirty="0"/>
              <a:t>were beaten severely and thrown into jail. The officials told the jailer, “Guard them very carefully!” </a:t>
            </a:r>
            <a:r>
              <a:rPr lang="en-AU" dirty="0" smtClean="0"/>
              <a:t>When </a:t>
            </a:r>
            <a:r>
              <a:rPr lang="en-AU" dirty="0"/>
              <a:t>the jailer heard this special order, he put Paul and Silas far inside the jail and bound their feet between large blocks of wood</a:t>
            </a:r>
            <a:r>
              <a:rPr lang="en-AU" dirty="0" smtClean="0"/>
              <a:t>.</a:t>
            </a:r>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715" y="762000"/>
            <a:ext cx="359937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786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AU" dirty="0" smtClean="0"/>
              <a:t>Who doesn’t like late night singing?</a:t>
            </a:r>
            <a:endParaRPr lang="en-AU" dirty="0"/>
          </a:p>
        </p:txBody>
      </p:sp>
      <p:sp>
        <p:nvSpPr>
          <p:cNvPr id="3" name="Content Placeholder 2"/>
          <p:cNvSpPr>
            <a:spLocks noGrp="1"/>
          </p:cNvSpPr>
          <p:nvPr>
            <p:ph idx="1"/>
          </p:nvPr>
        </p:nvSpPr>
        <p:spPr>
          <a:xfrm>
            <a:off x="4572000" y="1219200"/>
            <a:ext cx="4563533" cy="5638800"/>
          </a:xfrm>
        </p:spPr>
        <p:txBody>
          <a:bodyPr>
            <a:normAutofit fontScale="70000" lnSpcReduction="20000"/>
          </a:bodyPr>
          <a:lstStyle/>
          <a:p>
            <a:pPr marL="0" indent="0">
              <a:buNone/>
            </a:pPr>
            <a:r>
              <a:rPr lang="en-AU" dirty="0" smtClean="0"/>
              <a:t>About </a:t>
            </a:r>
            <a:r>
              <a:rPr lang="en-AU" dirty="0"/>
              <a:t>midnight Paul and Silas were praying and singing songs to God. The other prisoners were listening to them. </a:t>
            </a:r>
            <a:r>
              <a:rPr lang="en-AU" dirty="0" smtClean="0"/>
              <a:t>Suddenly </a:t>
            </a:r>
            <a:r>
              <a:rPr lang="en-AU" dirty="0"/>
              <a:t>there was an earthquake so strong that it shook the foundation of the jail. All the doors of the jail opened, and the chains on all the prisoners fell off. </a:t>
            </a:r>
            <a:r>
              <a:rPr lang="en-AU" dirty="0" smtClean="0"/>
              <a:t>The </a:t>
            </a:r>
            <a:r>
              <a:rPr lang="en-AU" dirty="0"/>
              <a:t>jailer woke up and saw that the jail doors were open. He thought that the prisoners had already escaped, so he got his sword and was ready to kill </a:t>
            </a:r>
            <a:r>
              <a:rPr lang="en-AU" dirty="0" smtClean="0"/>
              <a:t>himself.</a:t>
            </a:r>
            <a:r>
              <a:rPr lang="en-AU" baseline="30000" dirty="0"/>
              <a:t> </a:t>
            </a:r>
            <a:r>
              <a:rPr lang="en-AU" dirty="0" smtClean="0"/>
              <a:t>But </a:t>
            </a:r>
            <a:r>
              <a:rPr lang="en-AU" dirty="0"/>
              <a:t>Paul shouted, “Don’t hurt yourself! We are all here!”</a:t>
            </a:r>
          </a:p>
          <a:p>
            <a:pPr marL="0" indent="0">
              <a:buNone/>
            </a:pPr>
            <a:r>
              <a:rPr lang="en-AU" dirty="0" smtClean="0"/>
              <a:t>The </a:t>
            </a:r>
            <a:r>
              <a:rPr lang="en-AU" dirty="0"/>
              <a:t>jailer told someone to bring a light. Then he ran inside and, shaking with fear, fell down in front of Paul and Silas. </a:t>
            </a:r>
            <a:r>
              <a:rPr lang="en-AU" dirty="0" smtClean="0"/>
              <a:t>Then </a:t>
            </a:r>
            <a:r>
              <a:rPr lang="en-AU" dirty="0"/>
              <a:t>he brought them outside and said, “Men, what must I do to be saved</a:t>
            </a:r>
            <a:r>
              <a:rPr lang="en-AU" dirty="0" smtClean="0"/>
              <a:t>?”</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99" y="1219200"/>
            <a:ext cx="424753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31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477000"/>
          </a:xfrm>
        </p:spPr>
        <p:txBody>
          <a:bodyPr>
            <a:normAutofit/>
          </a:bodyPr>
          <a:lstStyle/>
          <a:p>
            <a:pPr marL="0" indent="0">
              <a:buNone/>
            </a:pPr>
            <a:r>
              <a:rPr lang="en-AU" dirty="0"/>
              <a:t>They said to him, “Believe in the Lord Jesus and you will be saved—you and all who live in your house.” </a:t>
            </a:r>
            <a:r>
              <a:rPr lang="en-AU" dirty="0" smtClean="0"/>
              <a:t>So </a:t>
            </a:r>
            <a:r>
              <a:rPr lang="en-AU" dirty="0"/>
              <a:t>Paul and Silas told the message of the Lord to the jailer and all the people who lived in his house. </a:t>
            </a:r>
            <a:r>
              <a:rPr lang="en-AU" dirty="0" smtClean="0"/>
              <a:t>It </a:t>
            </a:r>
            <a:r>
              <a:rPr lang="en-AU" dirty="0"/>
              <a:t>was late at night, but the jailer took Paul and Silas and washed their wounds. Then the jailer and all his people were baptized. </a:t>
            </a:r>
            <a:r>
              <a:rPr lang="en-AU" dirty="0" smtClean="0"/>
              <a:t>After </a:t>
            </a:r>
            <a:r>
              <a:rPr lang="en-AU" dirty="0"/>
              <a:t>this the jailer took Paul and Silas home and gave them some food. All the people were very happy because they now believed in God.</a:t>
            </a:r>
          </a:p>
        </p:txBody>
      </p:sp>
    </p:spTree>
    <p:extLst>
      <p:ext uri="{BB962C8B-B14F-4D97-AF65-F5344CB8AC3E}">
        <p14:creationId xmlns:p14="http://schemas.microsoft.com/office/powerpoint/2010/main" val="3887585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804333"/>
          </a:xfrm>
        </p:spPr>
        <p:txBody>
          <a:bodyPr/>
          <a:lstStyle/>
          <a:p>
            <a:r>
              <a:rPr lang="en-AU" dirty="0" smtClean="0"/>
              <a:t>Paul the Roman Citizen</a:t>
            </a:r>
            <a:endParaRPr lang="en-AU" dirty="0"/>
          </a:p>
        </p:txBody>
      </p:sp>
      <p:sp>
        <p:nvSpPr>
          <p:cNvPr id="3" name="Content Placeholder 2"/>
          <p:cNvSpPr>
            <a:spLocks noGrp="1"/>
          </p:cNvSpPr>
          <p:nvPr>
            <p:ph idx="1"/>
          </p:nvPr>
        </p:nvSpPr>
        <p:spPr>
          <a:xfrm>
            <a:off x="152400" y="990600"/>
            <a:ext cx="4800600" cy="5715000"/>
          </a:xfrm>
        </p:spPr>
        <p:txBody>
          <a:bodyPr>
            <a:normAutofit fontScale="62500" lnSpcReduction="20000"/>
          </a:bodyPr>
          <a:lstStyle/>
          <a:p>
            <a:pPr marL="0" indent="0">
              <a:buNone/>
            </a:pPr>
            <a:r>
              <a:rPr lang="en-AU" dirty="0"/>
              <a:t>The next morning the Roman officials sent some soldiers to tell the jailer, “Let these men go free.”</a:t>
            </a:r>
          </a:p>
          <a:p>
            <a:pPr marL="0" indent="0">
              <a:buNone/>
            </a:pPr>
            <a:r>
              <a:rPr lang="en-AU" dirty="0" smtClean="0"/>
              <a:t>The </a:t>
            </a:r>
            <a:r>
              <a:rPr lang="en-AU" dirty="0"/>
              <a:t>jailer said to Paul, “The officials have sent these soldiers to let you go free. You can leave now. Go in peace.”</a:t>
            </a:r>
          </a:p>
          <a:p>
            <a:pPr marL="0" indent="0">
              <a:buNone/>
            </a:pPr>
            <a:r>
              <a:rPr lang="en-AU" dirty="0" smtClean="0"/>
              <a:t>But </a:t>
            </a:r>
            <a:r>
              <a:rPr lang="en-AU" dirty="0"/>
              <a:t>Paul said to the soldiers, “Those officials did not prove that we did anything wrong, but they beat us in public and put us in jail. And we are Roman </a:t>
            </a:r>
            <a:r>
              <a:rPr lang="en-AU" dirty="0" smtClean="0"/>
              <a:t>citizens.</a:t>
            </a:r>
            <a:r>
              <a:rPr lang="en-AU" baseline="30000" dirty="0"/>
              <a:t> </a:t>
            </a:r>
            <a:r>
              <a:rPr lang="en-AU" dirty="0" smtClean="0"/>
              <a:t>Now </a:t>
            </a:r>
            <a:r>
              <a:rPr lang="en-AU" dirty="0"/>
              <a:t>they want us to go away quietly. No, they must come here themselves and lead us out!”</a:t>
            </a:r>
          </a:p>
          <a:p>
            <a:pPr marL="0" indent="0">
              <a:buNone/>
            </a:pPr>
            <a:r>
              <a:rPr lang="en-AU" dirty="0" smtClean="0"/>
              <a:t>The </a:t>
            </a:r>
            <a:r>
              <a:rPr lang="en-AU" dirty="0"/>
              <a:t>soldiers told the officials what Paul said. When they heard that Paul and Silas were Roman citizens, they were afraid. </a:t>
            </a:r>
            <a:r>
              <a:rPr lang="en-AU" dirty="0" smtClean="0"/>
              <a:t>So </a:t>
            </a:r>
            <a:r>
              <a:rPr lang="en-AU" dirty="0"/>
              <a:t>they came and told them they were sorry. They led them out of the jail and asked them to leave the city. </a:t>
            </a:r>
            <a:r>
              <a:rPr lang="en-AU" dirty="0" smtClean="0"/>
              <a:t>But </a:t>
            </a:r>
            <a:r>
              <a:rPr lang="en-AU" dirty="0"/>
              <a:t>when Paul and Silas came out of the jail, they went to Lydia’s house. They saw some of the believers there and encouraged them. Then they left.</a:t>
            </a:r>
          </a:p>
          <a:p>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9433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415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a:xfrm>
            <a:off x="457200" y="1295400"/>
            <a:ext cx="8229600" cy="5105400"/>
          </a:xfrm>
        </p:spPr>
        <p:txBody>
          <a:bodyPr>
            <a:normAutofit fontScale="70000" lnSpcReduction="20000"/>
          </a:bodyPr>
          <a:lstStyle/>
          <a:p>
            <a:pPr marL="514350" indent="-514350">
              <a:buFont typeface="+mj-lt"/>
              <a:buAutoNum type="arabicPeriod"/>
            </a:pPr>
            <a:r>
              <a:rPr lang="en-AU" dirty="0"/>
              <a:t>Do you think there are people who can actually tell the future?</a:t>
            </a:r>
          </a:p>
          <a:p>
            <a:pPr marL="514350" indent="-514350">
              <a:buFont typeface="+mj-lt"/>
              <a:buAutoNum type="arabicPeriod"/>
            </a:pPr>
            <a:endParaRPr lang="en-AU" dirty="0"/>
          </a:p>
          <a:p>
            <a:pPr marL="514350" indent="-514350">
              <a:buFont typeface="+mj-lt"/>
              <a:buAutoNum type="arabicPeriod"/>
            </a:pPr>
            <a:r>
              <a:rPr lang="en-AU" dirty="0" smtClean="0"/>
              <a:t>Why </a:t>
            </a:r>
            <a:r>
              <a:rPr lang="en-AU" dirty="0"/>
              <a:t>did the people who owned the girl get upset with Paul when he healed her</a:t>
            </a:r>
            <a:r>
              <a:rPr lang="en-AU" dirty="0" smtClean="0"/>
              <a:t>? </a:t>
            </a:r>
            <a:endParaRPr lang="en-AU" dirty="0"/>
          </a:p>
          <a:p>
            <a:pPr marL="514350" indent="-514350">
              <a:buFont typeface="+mj-lt"/>
              <a:buAutoNum type="arabicPeriod"/>
            </a:pPr>
            <a:endParaRPr lang="en-AU" dirty="0" smtClean="0"/>
          </a:p>
          <a:p>
            <a:pPr marL="514350" indent="-514350">
              <a:buFont typeface="+mj-lt"/>
              <a:buAutoNum type="arabicPeriod"/>
            </a:pPr>
            <a:r>
              <a:rPr lang="en-AU" dirty="0" smtClean="0"/>
              <a:t>What were Paul and Silas doing when the earthquake hit? </a:t>
            </a:r>
            <a:endParaRPr lang="en-AU" dirty="0"/>
          </a:p>
          <a:p>
            <a:pPr marL="514350" indent="-514350">
              <a:buFont typeface="+mj-lt"/>
              <a:buAutoNum type="arabicPeriod"/>
            </a:pPr>
            <a:endParaRPr lang="en-AU" dirty="0" smtClean="0"/>
          </a:p>
          <a:p>
            <a:pPr marL="514350" indent="-514350">
              <a:buFont typeface="+mj-lt"/>
              <a:buAutoNum type="arabicPeriod"/>
            </a:pPr>
            <a:r>
              <a:rPr lang="en-AU" dirty="0" smtClean="0"/>
              <a:t>Why did the jailer want to kill himself when he thought the prisoners had escaped?</a:t>
            </a:r>
          </a:p>
          <a:p>
            <a:pPr marL="514350" indent="-514350">
              <a:buFont typeface="+mj-lt"/>
              <a:buAutoNum type="arabicPeriod"/>
            </a:pPr>
            <a:endParaRPr lang="en-AU" dirty="0" smtClean="0"/>
          </a:p>
          <a:p>
            <a:pPr marL="514350" indent="-514350">
              <a:buFont typeface="+mj-lt"/>
              <a:buAutoNum type="arabicPeriod"/>
            </a:pPr>
            <a:r>
              <a:rPr lang="en-AU" dirty="0" smtClean="0"/>
              <a:t>What do you think led the jailer say “What must I do to be saved?”</a:t>
            </a:r>
          </a:p>
          <a:p>
            <a:pPr marL="514350" indent="-514350">
              <a:buFont typeface="+mj-lt"/>
              <a:buAutoNum type="arabicPeriod"/>
            </a:pPr>
            <a:endParaRPr lang="en-AU" dirty="0" smtClean="0"/>
          </a:p>
          <a:p>
            <a:pPr marL="514350" indent="-514350">
              <a:buFont typeface="+mj-lt"/>
              <a:buAutoNum type="arabicPeriod"/>
            </a:pPr>
            <a:r>
              <a:rPr lang="en-AU" dirty="0" smtClean="0"/>
              <a:t>What again was the message that Paul was preaching</a:t>
            </a:r>
            <a:r>
              <a:rPr lang="en-AU" smtClean="0"/>
              <a:t>? </a:t>
            </a:r>
            <a:endParaRPr lang="en-AU" dirty="0"/>
          </a:p>
        </p:txBody>
      </p:sp>
    </p:spTree>
    <p:extLst>
      <p:ext uri="{BB962C8B-B14F-4D97-AF65-F5344CB8AC3E}">
        <p14:creationId xmlns:p14="http://schemas.microsoft.com/office/powerpoint/2010/main" val="20714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229600" cy="1143000"/>
          </a:xfrm>
        </p:spPr>
        <p:txBody>
          <a:bodyPr/>
          <a:lstStyle/>
          <a:p>
            <a:r>
              <a:rPr lang="en-AU" dirty="0" smtClean="0"/>
              <a:t>The End</a:t>
            </a:r>
            <a:endParaRPr lang="en-AU" dirty="0"/>
          </a:p>
        </p:txBody>
      </p:sp>
      <p:sp>
        <p:nvSpPr>
          <p:cNvPr id="3" name="Content Placeholder 2"/>
          <p:cNvSpPr>
            <a:spLocks noGrp="1"/>
          </p:cNvSpPr>
          <p:nvPr>
            <p:ph idx="1"/>
          </p:nvPr>
        </p:nvSpPr>
        <p:spPr>
          <a:xfrm>
            <a:off x="457200" y="3810000"/>
            <a:ext cx="8229600" cy="2590800"/>
          </a:xfrm>
        </p:spPr>
        <p:txBody>
          <a:bodyPr>
            <a:normAutofit/>
          </a:bodyPr>
          <a:lstStyle/>
          <a:p>
            <a:pPr marL="0" indent="0">
              <a:buNone/>
            </a:pPr>
            <a:endParaRPr lang="en-AU" dirty="0" smtClean="0"/>
          </a:p>
          <a:p>
            <a:endParaRPr lang="en-AU" dirty="0" smtClean="0"/>
          </a:p>
        </p:txBody>
      </p:sp>
    </p:spTree>
    <p:extLst>
      <p:ext uri="{BB962C8B-B14F-4D97-AF65-F5344CB8AC3E}">
        <p14:creationId xmlns:p14="http://schemas.microsoft.com/office/powerpoint/2010/main" val="123004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On-screen Show (4:3)</PresentationFormat>
  <Paragraphs>38</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Lesson 4: Paul and the Predictor</vt:lpstr>
      <vt:lpstr>Introduction Activity: What Pic?</vt:lpstr>
      <vt:lpstr>Paul starts ‘trouble’ and gets in trouble</vt:lpstr>
      <vt:lpstr>PowerPoint Presentation</vt:lpstr>
      <vt:lpstr>Who doesn’t like late night singing?</vt:lpstr>
      <vt:lpstr>PowerPoint Presentation</vt:lpstr>
      <vt:lpstr>Paul the Roman Citizen</vt:lpstr>
      <vt:lpstr>Questions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Paul and the Predictor</dc:title>
  <dc:creator>Nathan Schepemaker</dc:creator>
  <cp:lastModifiedBy>Nathan Schepemaker</cp:lastModifiedBy>
  <cp:revision>2</cp:revision>
  <dcterms:created xsi:type="dcterms:W3CDTF">2006-08-16T00:00:00Z</dcterms:created>
  <dcterms:modified xsi:type="dcterms:W3CDTF">2016-10-09T10:31:24Z</dcterms:modified>
</cp:coreProperties>
</file>