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77" r:id="rId6"/>
    <p:sldId id="278" r:id="rId7"/>
    <p:sldId id="276" r:id="rId8"/>
    <p:sldId id="264" r:id="rId9"/>
    <p:sldId id="262" r:id="rId10"/>
    <p:sldId id="263" r:id="rId11"/>
    <p:sldId id="260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28" autoAdjust="0"/>
  </p:normalViewPr>
  <p:slideViewPr>
    <p:cSldViewPr snapToGrid="0">
      <p:cViewPr>
        <p:scale>
          <a:sx n="40" d="100"/>
          <a:sy n="40" d="100"/>
        </p:scale>
        <p:origin x="-99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7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8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00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5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97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246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2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25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85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51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23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67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08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9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84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6AD9-EE9C-498A-94B0-033D4FC9DDDB}" type="datetimeFigureOut">
              <a:rPr lang="en-AU" smtClean="0"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68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asset/lsps07_int_covalentbond/" TargetMode="External"/><Relationship Id="rId2" Type="http://schemas.openxmlformats.org/officeDocument/2006/relationships/hyperlink" Target="https://www.youtube.com/watch?v=0HfN3CvXP2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Covalent Bonding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265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melting and boiling points?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Covalent bonds are strong</a:t>
            </a:r>
            <a:br>
              <a:rPr lang="en-US" dirty="0"/>
            </a:br>
            <a:r>
              <a:rPr lang="en-US" dirty="0"/>
              <a:t>between the atoms inside</a:t>
            </a:r>
            <a:br>
              <a:rPr lang="en-US" dirty="0"/>
            </a:br>
            <a:r>
              <a:rPr lang="en-US" dirty="0"/>
              <a:t>the molecules;</a:t>
            </a:r>
          </a:p>
          <a:p>
            <a:r>
              <a:rPr lang="en-US" dirty="0"/>
              <a:t>But forces of attraction</a:t>
            </a:r>
            <a:br>
              <a:rPr lang="en-US" dirty="0"/>
            </a:br>
            <a:r>
              <a:rPr lang="en-US" dirty="0"/>
              <a:t>between molecules are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quite weak:</a:t>
            </a:r>
          </a:p>
          <a:p>
            <a:pPr lvl="1"/>
            <a:r>
              <a:rPr lang="en-US" dirty="0"/>
              <a:t>Little energy is required</a:t>
            </a:r>
            <a:br>
              <a:rPr lang="en-US" dirty="0"/>
            </a:br>
            <a:r>
              <a:rPr lang="en-US" dirty="0"/>
              <a:t>to separate the molecules</a:t>
            </a:r>
            <a:br>
              <a:rPr lang="en-US" dirty="0"/>
            </a:br>
            <a:r>
              <a:rPr lang="en-US" dirty="0"/>
              <a:t>from each other –</a:t>
            </a:r>
          </a:p>
          <a:p>
            <a:pPr lvl="1"/>
            <a:r>
              <a:rPr lang="en-US" dirty="0"/>
              <a:t>Low </a:t>
            </a:r>
            <a:r>
              <a:rPr lang="en-US" dirty="0" err="1"/>
              <a:t>mp</a:t>
            </a:r>
            <a:r>
              <a:rPr lang="en-US" dirty="0"/>
              <a:t> and </a:t>
            </a:r>
            <a:r>
              <a:rPr lang="en-US" dirty="0" err="1"/>
              <a:t>bp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85" y="1834166"/>
            <a:ext cx="7121741" cy="48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Ionic vs. Covalent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3" y="1689734"/>
            <a:ext cx="7286978" cy="50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164592"/>
            <a:ext cx="8770182" cy="65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3 types of bonding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834166"/>
            <a:ext cx="77851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147256"/>
            <a:ext cx="10126980" cy="65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608457"/>
            <a:ext cx="9056688" cy="5670550"/>
          </a:xfrm>
        </p:spPr>
      </p:pic>
    </p:spTree>
    <p:extLst>
      <p:ext uri="{BB962C8B-B14F-4D97-AF65-F5344CB8AC3E}">
        <p14:creationId xmlns:p14="http://schemas.microsoft.com/office/powerpoint/2010/main" val="37760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Watch: </a:t>
            </a:r>
            <a:r>
              <a:rPr lang="en-US" dirty="0">
                <a:hlinkClick r:id="rId2"/>
              </a:rPr>
              <a:t>Fuse School video</a:t>
            </a: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Interactive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3"/>
              </a:rPr>
              <a:t>Covalent Bonds Tutorial</a:t>
            </a: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Examine</a:t>
            </a:r>
            <a:r>
              <a:rPr lang="en-US" dirty="0"/>
              <a:t> some of the</a:t>
            </a:r>
            <a:br>
              <a:rPr lang="en-US" dirty="0"/>
            </a:br>
            <a:r>
              <a:rPr lang="en-US" dirty="0"/>
              <a:t>ball-and-stick models of</a:t>
            </a:r>
            <a:br>
              <a:rPr lang="en-US" dirty="0"/>
            </a:br>
            <a:r>
              <a:rPr lang="en-US" dirty="0"/>
              <a:t>molecules.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26" y="1504009"/>
            <a:ext cx="7143482" cy="49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naming covalent molecules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38350"/>
            <a:ext cx="9613861" cy="47053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Replace the ending of the second element with "ide“</a:t>
            </a:r>
            <a:br>
              <a:rPr lang="en-US" dirty="0"/>
            </a:br>
            <a:r>
              <a:rPr lang="en-US" dirty="0"/>
              <a:t>(just like in ionic compounds).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a prefix for the number of atoms of each element</a:t>
            </a:r>
            <a:br>
              <a:rPr lang="en-US" dirty="0"/>
            </a:br>
            <a:r>
              <a:rPr lang="en-US" dirty="0"/>
              <a:t>(see table).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there is only one atom of first element, drop the prefix.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E.g., CO is carbon monoxide, not </a:t>
            </a:r>
            <a:r>
              <a:rPr lang="en-US" dirty="0" err="1">
                <a:solidFill>
                  <a:srgbClr val="002060"/>
                </a:solidFill>
              </a:rPr>
              <a:t>monocarbon</a:t>
            </a:r>
            <a:r>
              <a:rPr lang="en-US" dirty="0">
                <a:solidFill>
                  <a:srgbClr val="002060"/>
                </a:solidFill>
              </a:rPr>
              <a:t> monoxide.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there are two vowels in a row that sound the same once the prefix is added (they "conflict"), remove the extra vowel.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E.g. monoxide becomes monoxide. The extra o is dropped.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47" y="753228"/>
            <a:ext cx="2659375" cy="32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named covalent molecules: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SO</a:t>
            </a:r>
            <a:r>
              <a:rPr lang="en-AU" baseline="-25000" dirty="0" err="1"/>
              <a:t>2</a:t>
            </a:r>
            <a:r>
              <a:rPr lang="en-AU" dirty="0"/>
              <a:t> is called </a:t>
            </a:r>
            <a:r>
              <a:rPr lang="en-AU" dirty="0" err="1"/>
              <a:t>sulfur</a:t>
            </a:r>
            <a:r>
              <a:rPr lang="en-AU" dirty="0"/>
              <a:t> dioxide</a:t>
            </a:r>
          </a:p>
          <a:p>
            <a:r>
              <a:rPr lang="en-AU" dirty="0" err="1"/>
              <a:t>SiI</a:t>
            </a:r>
            <a:r>
              <a:rPr lang="en-AU" baseline="-25000" dirty="0" err="1"/>
              <a:t>4</a:t>
            </a:r>
            <a:r>
              <a:rPr lang="en-AU" dirty="0"/>
              <a:t> is called silicon tetraiodide</a:t>
            </a:r>
          </a:p>
          <a:p>
            <a:r>
              <a:rPr lang="en-AU" dirty="0" err="1"/>
              <a:t>SF</a:t>
            </a:r>
            <a:r>
              <a:rPr lang="en-AU" baseline="-25000" dirty="0" err="1"/>
              <a:t>6</a:t>
            </a:r>
            <a:r>
              <a:rPr lang="en-AU" dirty="0"/>
              <a:t> is called </a:t>
            </a:r>
            <a:r>
              <a:rPr lang="en-AU" dirty="0" err="1"/>
              <a:t>sulfur</a:t>
            </a:r>
            <a:r>
              <a:rPr lang="en-AU" dirty="0"/>
              <a:t> hexafluoride</a:t>
            </a:r>
          </a:p>
          <a:p>
            <a:r>
              <a:rPr lang="en-AU" dirty="0" err="1"/>
              <a:t>CS</a:t>
            </a:r>
            <a:r>
              <a:rPr lang="en-AU" baseline="-25000" dirty="0" err="1"/>
              <a:t>2</a:t>
            </a:r>
            <a:r>
              <a:rPr lang="en-AU" dirty="0"/>
              <a:t> is called carbon disulphide</a:t>
            </a:r>
          </a:p>
          <a:p>
            <a:endParaRPr lang="en-US" dirty="0"/>
          </a:p>
          <a:p>
            <a:r>
              <a:rPr lang="en-US" dirty="0"/>
              <a:t>Do this w</a:t>
            </a:r>
            <a:r>
              <a:rPr lang="en-AU" dirty="0" err="1"/>
              <a:t>orksheet</a:t>
            </a:r>
            <a:r>
              <a:rPr lang="en-AU" dirty="0"/>
              <a:t>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</a:t>
            </a:r>
            <a:r>
              <a:rPr lang="en-AU" dirty="0" err="1">
                <a:solidFill>
                  <a:srgbClr val="002060"/>
                </a:solidFill>
              </a:rPr>
              <a:t>ames</a:t>
            </a:r>
            <a:r>
              <a:rPr lang="en-AU" dirty="0">
                <a:solidFill>
                  <a:srgbClr val="002060"/>
                </a:solidFill>
              </a:rPr>
              <a:t> and Formulas of Covalent Compounds</a:t>
            </a:r>
          </a:p>
        </p:txBody>
      </p:sp>
    </p:spTree>
    <p:extLst>
      <p:ext uri="{BB962C8B-B14F-4D97-AF65-F5344CB8AC3E}">
        <p14:creationId xmlns:p14="http://schemas.microsoft.com/office/powerpoint/2010/main" val="35200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Dot Structures (Electron Dot Diagrams)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877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Lewis Dot Structures </a:t>
            </a:r>
            <a:r>
              <a:rPr lang="en-US" dirty="0"/>
              <a:t>show how valence electrons pair up to form covalent bonds in molecules.</a:t>
            </a:r>
          </a:p>
          <a:p>
            <a:r>
              <a:rPr lang="en-US" dirty="0"/>
              <a:t>To master this skill, do these worksheets with your teacher: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Covalent Bonds and Lewis Dot Structures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(Optional) Lewis Structures (Electron Dot Diagrams) for Covalent Bonding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Use this as a reference sheet!</a:t>
            </a:r>
          </a:p>
          <a:p>
            <a:r>
              <a:rPr lang="en-US" dirty="0"/>
              <a:t>Try this on your own: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Lewis Dot Structures Practice </a:t>
            </a:r>
          </a:p>
          <a:p>
            <a:r>
              <a:rPr lang="en-US" dirty="0"/>
              <a:t>Do this worksheet to review: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Starter for 10… Covalent dot and cross</a:t>
            </a: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vs. Covalent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2477" r="1756" b="9292"/>
          <a:stretch/>
        </p:blipFill>
        <p:spPr>
          <a:xfrm>
            <a:off x="5219699" y="2019300"/>
            <a:ext cx="687705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covalent substances conduct electricity?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Covalent substances do not</a:t>
            </a:r>
            <a:br>
              <a:rPr lang="en-US" dirty="0"/>
            </a:br>
            <a:r>
              <a:rPr lang="en-US" dirty="0"/>
              <a:t>have any mobile charge</a:t>
            </a:r>
            <a:br>
              <a:rPr lang="en-US" dirty="0"/>
            </a:br>
            <a:r>
              <a:rPr lang="en-US" dirty="0"/>
              <a:t>carriers in any state,</a:t>
            </a:r>
            <a:br>
              <a:rPr lang="en-US" dirty="0"/>
            </a:br>
            <a:r>
              <a:rPr lang="en-US" dirty="0"/>
              <a:t>so they cannot conduct</a:t>
            </a:r>
            <a:br>
              <a:rPr lang="en-US" dirty="0"/>
            </a:br>
            <a:r>
              <a:rPr lang="en-US" dirty="0"/>
              <a:t>electricity.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31" y="1834166"/>
            <a:ext cx="7085546" cy="48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677</TotalTime>
  <Words>187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Covalent Bonding</vt:lpstr>
      <vt:lpstr>PowerPoint Presentation</vt:lpstr>
      <vt:lpstr>PowerPoint Presentation</vt:lpstr>
      <vt:lpstr>PowerPoint Presentation</vt:lpstr>
      <vt:lpstr>Rules for naming covalent molecules</vt:lpstr>
      <vt:lpstr>Examples of named covalent molecules:</vt:lpstr>
      <vt:lpstr>Lewis Dot Structures (Electron Dot Diagrams)</vt:lpstr>
      <vt:lpstr>Ionic vs. Covalent</vt:lpstr>
      <vt:lpstr>Do covalent substances conduct electricity?</vt:lpstr>
      <vt:lpstr>What about melting and boiling points?</vt:lpstr>
      <vt:lpstr>Summary: Ionic vs. Covalent</vt:lpstr>
      <vt:lpstr>PowerPoint Presentation</vt:lpstr>
      <vt:lpstr>Comparing the 3 types of bonding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 Ionic and Covalent Bonding</dc:title>
  <dc:creator>STEVEN ALAN DENNIS</dc:creator>
  <cp:lastModifiedBy>Nathan Schepemaker</cp:lastModifiedBy>
  <cp:revision>29</cp:revision>
  <dcterms:created xsi:type="dcterms:W3CDTF">2016-02-21T10:12:50Z</dcterms:created>
  <dcterms:modified xsi:type="dcterms:W3CDTF">2017-02-21T03:45:46Z</dcterms:modified>
</cp:coreProperties>
</file>