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73" r:id="rId5"/>
    <p:sldId id="259" r:id="rId6"/>
    <p:sldId id="274" r:id="rId7"/>
    <p:sldId id="268" r:id="rId8"/>
    <p:sldId id="269" r:id="rId9"/>
    <p:sldId id="270" r:id="rId10"/>
    <p:sldId id="261" r:id="rId11"/>
    <p:sldId id="271" r:id="rId12"/>
    <p:sldId id="27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7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8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00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5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97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246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2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25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85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51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23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67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08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9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84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6AD9-EE9C-498A-94B0-033D4FC9DDDB}" type="datetimeFigureOut">
              <a:rPr lang="en-AU" smtClean="0"/>
              <a:t>17/02/2017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DE19-A537-4A31-B1AC-9CF93AA129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68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asset/lsps07_int_ionicbond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Hi5FtMYKk" TargetMode="External"/><Relationship Id="rId2" Type="http://schemas.openxmlformats.org/officeDocument/2006/relationships/hyperlink" Target="https://www.youtube.com/watch?v=900dXBWgx3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Ionic, Covalent and Metallic Bonding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26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Summary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128132"/>
            <a:ext cx="7743533" cy="53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conduct, there</a:t>
            </a:r>
            <a:br>
              <a:rPr lang="en-US" dirty="0" smtClean="0"/>
            </a:br>
            <a:r>
              <a:rPr lang="en-US" dirty="0" smtClean="0"/>
              <a:t>must be free</a:t>
            </a:r>
            <a:br>
              <a:rPr lang="en-US" dirty="0" smtClean="0"/>
            </a:br>
            <a:r>
              <a:rPr lang="en-US" dirty="0" smtClean="0"/>
              <a:t>charge carriers,</a:t>
            </a:r>
            <a:br>
              <a:rPr lang="en-US" dirty="0" smtClean="0"/>
            </a:br>
            <a:r>
              <a:rPr lang="en-US" dirty="0" smtClean="0"/>
              <a:t>electrons or ions.</a:t>
            </a:r>
          </a:p>
          <a:p>
            <a:r>
              <a:rPr lang="en-US" dirty="0" smtClean="0"/>
              <a:t>In both liquids</a:t>
            </a:r>
            <a:br>
              <a:rPr lang="en-US" dirty="0" smtClean="0"/>
            </a:br>
            <a:r>
              <a:rPr lang="en-US" dirty="0" smtClean="0"/>
              <a:t>and solutions,</a:t>
            </a:r>
            <a:br>
              <a:rPr lang="en-US" dirty="0" smtClean="0"/>
            </a:br>
            <a:r>
              <a:rPr lang="en-US" dirty="0" smtClean="0"/>
              <a:t>ions are free to</a:t>
            </a:r>
            <a:br>
              <a:rPr lang="en-US" dirty="0" smtClean="0"/>
            </a:br>
            <a:r>
              <a:rPr lang="en-US" dirty="0" smtClean="0"/>
              <a:t>carry charge.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/>
          <a:stretch/>
        </p:blipFill>
        <p:spPr>
          <a:xfrm>
            <a:off x="3611880" y="1659612"/>
            <a:ext cx="8285274" cy="4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608457"/>
            <a:ext cx="9056688" cy="5670550"/>
          </a:xfrm>
        </p:spPr>
      </p:pic>
    </p:spTree>
    <p:extLst>
      <p:ext uri="{BB962C8B-B14F-4D97-AF65-F5344CB8AC3E}">
        <p14:creationId xmlns:p14="http://schemas.microsoft.com/office/powerpoint/2010/main" val="37760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Interactive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Ionic Bonding Tutorial</a:t>
            </a:r>
            <a:r>
              <a:rPr lang="en-US" dirty="0" smtClean="0"/>
              <a:t> </a:t>
            </a:r>
          </a:p>
          <a:p>
            <a:r>
              <a:rPr lang="en-AU" dirty="0">
                <a:solidFill>
                  <a:srgbClr val="002060"/>
                </a:solidFill>
              </a:rPr>
              <a:t>Worksheet</a:t>
            </a:r>
            <a:r>
              <a:rPr lang="en-AU" dirty="0"/>
              <a:t>: Ionic bonding – True or False?</a:t>
            </a:r>
          </a:p>
          <a:p>
            <a:r>
              <a:rPr lang="en-AU" dirty="0" smtClean="0">
                <a:solidFill>
                  <a:srgbClr val="002060"/>
                </a:solidFill>
              </a:rPr>
              <a:t>Worksheet</a:t>
            </a:r>
            <a:r>
              <a:rPr lang="en-AU" dirty="0"/>
              <a:t>: Ionic </a:t>
            </a:r>
            <a:r>
              <a:rPr lang="en-AU" dirty="0" smtClean="0"/>
              <a:t>Bonding Review</a:t>
            </a:r>
            <a:br>
              <a:rPr lang="en-AU" dirty="0" smtClean="0"/>
            </a:br>
            <a:r>
              <a:rPr lang="en-AU" dirty="0" smtClean="0"/>
              <a:t>	and Ionic Compounds Properties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2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form bonds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rarely found on their own in nature (</a:t>
            </a:r>
            <a:r>
              <a:rPr lang="en-US" dirty="0" err="1" smtClean="0"/>
              <a:t>unbonded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Q</a:t>
            </a:r>
            <a:r>
              <a:rPr lang="en-US" dirty="0" smtClean="0"/>
              <a:t>: Why do atoms form bonds?</a:t>
            </a:r>
          </a:p>
          <a:p>
            <a:pPr lvl="1"/>
            <a:r>
              <a:rPr lang="en-US" dirty="0"/>
              <a:t>To complete their outer shell, giving them the same, stable configuration as the noble gases</a:t>
            </a:r>
            <a:r>
              <a:rPr lang="en-US" dirty="0" smtClean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8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147256"/>
            <a:ext cx="10126980" cy="65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Ions align in</a:t>
            </a:r>
            <a:br>
              <a:rPr lang="en-US" dirty="0" smtClean="0"/>
            </a:br>
            <a:r>
              <a:rPr lang="en-US" dirty="0" smtClean="0"/>
              <a:t>regular patterns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1692913"/>
            <a:ext cx="8276844" cy="48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Watch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What are ions?</a:t>
            </a:r>
            <a:endParaRPr lang="en-US" dirty="0" smtClean="0"/>
          </a:p>
          <a:p>
            <a:pPr lvl="1"/>
            <a:r>
              <a:rPr lang="en-US" dirty="0" smtClean="0"/>
              <a:t>Pause to draw the ions</a:t>
            </a:r>
            <a:br>
              <a:rPr lang="en-US" dirty="0" smtClean="0"/>
            </a:br>
            <a:r>
              <a:rPr lang="en-US" dirty="0" smtClean="0"/>
              <a:t>in your workbook</a:t>
            </a:r>
          </a:p>
          <a:p>
            <a:r>
              <a:rPr lang="en-US" dirty="0" smtClean="0"/>
              <a:t>Watch: </a:t>
            </a:r>
            <a:r>
              <a:rPr lang="en-US" dirty="0" smtClean="0">
                <a:hlinkClick r:id="rId3"/>
              </a:rPr>
              <a:t>Ionic compounds</a:t>
            </a:r>
            <a:endParaRPr lang="en-US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7" y="1174242"/>
            <a:ext cx="7268426" cy="50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613900" cy="359886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636"/>
          <a:stretch/>
        </p:blipFill>
        <p:spPr>
          <a:xfrm>
            <a:off x="1954854" y="269399"/>
            <a:ext cx="8339328" cy="62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melting points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energy is required to break the strong ionic bonds.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4" y="3079711"/>
            <a:ext cx="8266176" cy="34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struck, layers shift and ions of the same charge line up and repel, forcing the network crystal structure to break.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36" y="3365834"/>
            <a:ext cx="5788660" cy="32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are soluble in water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has a positive and negative end,</a:t>
            </a:r>
            <a:br>
              <a:rPr lang="en-US" dirty="0" smtClean="0"/>
            </a:br>
            <a:r>
              <a:rPr lang="en-US" dirty="0" smtClean="0"/>
              <a:t>so ions are attracted and dissolve.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24" y="2876169"/>
            <a:ext cx="43434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517</TotalTime>
  <Words>143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Ionic, Covalent and Metallic Bonding</vt:lpstr>
      <vt:lpstr>Atoms form bonds</vt:lpstr>
      <vt:lpstr>PowerPoint Presentation</vt:lpstr>
      <vt:lpstr>PowerPoint Presentation</vt:lpstr>
      <vt:lpstr>PowerPoint Presentation</vt:lpstr>
      <vt:lpstr>PowerPoint Presentation</vt:lpstr>
      <vt:lpstr>High melting points</vt:lpstr>
      <vt:lpstr>Brittle</vt:lpstr>
      <vt:lpstr>Most are soluble in water</vt:lpstr>
      <vt:lpstr>Conductivity</vt:lpstr>
      <vt:lpstr>Conductivity</vt:lpstr>
      <vt:lpstr>PowerPoint Presentation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 Ionic and Covalent Bonding</dc:title>
  <dc:creator>STEVEN ALAN DENNIS</dc:creator>
  <cp:lastModifiedBy>Nathan Schepemaker</cp:lastModifiedBy>
  <cp:revision>15</cp:revision>
  <dcterms:created xsi:type="dcterms:W3CDTF">2016-02-21T10:12:50Z</dcterms:created>
  <dcterms:modified xsi:type="dcterms:W3CDTF">2017-02-17T06:15:17Z</dcterms:modified>
</cp:coreProperties>
</file>