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10" r:id="rId4"/>
    <p:sldId id="311" r:id="rId5"/>
    <p:sldId id="312" r:id="rId6"/>
    <p:sldId id="313" r:id="rId7"/>
    <p:sldId id="314" r:id="rId8"/>
    <p:sldId id="315" r:id="rId9"/>
    <p:sldId id="308" r:id="rId10"/>
    <p:sldId id="280" r:id="rId11"/>
    <p:sldId id="281" r:id="rId12"/>
    <p:sldId id="282" r:id="rId13"/>
    <p:sldId id="317" r:id="rId14"/>
    <p:sldId id="309" r:id="rId15"/>
    <p:sldId id="283" r:id="rId16"/>
    <p:sldId id="284" r:id="rId17"/>
    <p:sldId id="285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281" y="931032"/>
            <a:ext cx="3618574" cy="345638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Components and Series </a:t>
            </a:r>
            <a:br>
              <a:rPr lang="en-AU" dirty="0" smtClean="0"/>
            </a:br>
            <a:r>
              <a:rPr lang="en-AU" dirty="0" smtClean="0"/>
              <a:t>vs. Parallel Circuits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094394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All components are connected up </a:t>
            </a:r>
            <a:r>
              <a:rPr lang="en-AU" dirty="0" smtClean="0">
                <a:solidFill>
                  <a:srgbClr val="FF0000"/>
                </a:solidFill>
              </a:rPr>
              <a:t>one after another</a:t>
            </a:r>
            <a:r>
              <a:rPr lang="en-AU" dirty="0" smtClean="0"/>
              <a:t> to form a </a:t>
            </a:r>
            <a:r>
              <a:rPr lang="en-AU" dirty="0" smtClean="0">
                <a:solidFill>
                  <a:srgbClr val="FF0000"/>
                </a:solidFill>
              </a:rPr>
              <a:t>single loop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Series circuits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2352674"/>
            <a:ext cx="3884637" cy="38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When the charges leave the battery, they have a </a:t>
            </a:r>
            <a:r>
              <a:rPr lang="en-AU" dirty="0" smtClean="0">
                <a:solidFill>
                  <a:srgbClr val="FF0000"/>
                </a:solidFill>
              </a:rPr>
              <a:t>full</a:t>
            </a:r>
            <a:r>
              <a:rPr lang="en-AU" dirty="0" smtClean="0"/>
              <a:t> load of </a:t>
            </a:r>
            <a:r>
              <a:rPr lang="en-AU" dirty="0" smtClean="0">
                <a:solidFill>
                  <a:srgbClr val="FF0000"/>
                </a:solidFill>
              </a:rPr>
              <a:t>energy</a:t>
            </a:r>
          </a:p>
          <a:p>
            <a:endParaRPr lang="en-AU" dirty="0" smtClean="0"/>
          </a:p>
          <a:p>
            <a:r>
              <a:rPr lang="en-AU" dirty="0" smtClean="0"/>
              <a:t>This charge is </a:t>
            </a:r>
            <a:r>
              <a:rPr lang="en-AU" dirty="0" smtClean="0">
                <a:solidFill>
                  <a:srgbClr val="FF0000"/>
                </a:solidFill>
              </a:rPr>
              <a:t>shared</a:t>
            </a:r>
            <a:r>
              <a:rPr lang="en-AU" dirty="0" smtClean="0"/>
              <a:t> among the components because the current must pass through all components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Series circuits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5129"/>
            <a:ext cx="5976664" cy="292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Globes cannot be controlled individually</a:t>
            </a:r>
          </a:p>
          <a:p>
            <a:r>
              <a:rPr lang="en-AU" dirty="0" smtClean="0"/>
              <a:t>Current stops flowing if any of them break (and it is then hard to find the faulty one)</a:t>
            </a:r>
          </a:p>
          <a:p>
            <a:r>
              <a:rPr lang="en-AU" dirty="0" smtClean="0"/>
              <a:t>Adding more globes makes the current dimmer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Problems with series circuits: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4577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Complete question 10 in your workbook.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turn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660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Parallel Circuits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10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Has a </a:t>
            </a:r>
            <a:r>
              <a:rPr lang="en-AU" dirty="0" smtClean="0">
                <a:solidFill>
                  <a:srgbClr val="FF0000"/>
                </a:solidFill>
              </a:rPr>
              <a:t>number of branches</a:t>
            </a:r>
            <a:r>
              <a:rPr lang="en-AU" dirty="0" smtClean="0"/>
              <a:t>, and each branch has it’s own </a:t>
            </a:r>
            <a:r>
              <a:rPr lang="en-AU" dirty="0" smtClean="0"/>
              <a:t>component</a:t>
            </a:r>
          </a:p>
          <a:p>
            <a:endParaRPr lang="en-AU" dirty="0" smtClean="0"/>
          </a:p>
          <a:p>
            <a:r>
              <a:rPr lang="en-AU" dirty="0" smtClean="0"/>
              <a:t>The current leaving the battery </a:t>
            </a:r>
            <a:r>
              <a:rPr lang="en-AU" dirty="0" smtClean="0">
                <a:solidFill>
                  <a:srgbClr val="FF0000"/>
                </a:solidFill>
              </a:rPr>
              <a:t>splits</a:t>
            </a:r>
            <a:r>
              <a:rPr lang="en-AU" dirty="0" smtClean="0"/>
              <a:t>, with </a:t>
            </a:r>
            <a:r>
              <a:rPr lang="en-AU" dirty="0" smtClean="0">
                <a:solidFill>
                  <a:srgbClr val="FF0000"/>
                </a:solidFill>
              </a:rPr>
              <a:t>equal</a:t>
            </a:r>
            <a:r>
              <a:rPr lang="en-AU" dirty="0" smtClean="0"/>
              <a:t> amounts going down each branch. Each globe receives the </a:t>
            </a:r>
            <a:r>
              <a:rPr lang="en-AU" dirty="0" smtClean="0">
                <a:solidFill>
                  <a:srgbClr val="FF0000"/>
                </a:solidFill>
              </a:rPr>
              <a:t>full</a:t>
            </a:r>
            <a:r>
              <a:rPr lang="en-AU" dirty="0" smtClean="0"/>
              <a:t> amount of </a:t>
            </a:r>
            <a:r>
              <a:rPr lang="en-AU" dirty="0" smtClean="0">
                <a:solidFill>
                  <a:srgbClr val="FF0000"/>
                </a:solidFill>
              </a:rPr>
              <a:t>energy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Parallel circuits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796902" cy="234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Each branch can have it’s own switch</a:t>
            </a:r>
          </a:p>
          <a:p>
            <a:r>
              <a:rPr lang="en-AU" dirty="0" smtClean="0"/>
              <a:t>Only one branch is affected if a globe blows (this makes it easy to find the broken one)</a:t>
            </a:r>
          </a:p>
          <a:p>
            <a:r>
              <a:rPr lang="en-AU" dirty="0" smtClean="0"/>
              <a:t>Adding extra globes does not affect their brightness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Benefits of parallel circuits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400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Components in a </a:t>
            </a:r>
            <a:r>
              <a:rPr lang="en-AU" dirty="0" smtClean="0">
                <a:solidFill>
                  <a:srgbClr val="FF0000"/>
                </a:solidFill>
              </a:rPr>
              <a:t>series circuit </a:t>
            </a:r>
            <a:r>
              <a:rPr lang="en-AU" dirty="0" smtClean="0"/>
              <a:t>have the same current, but split the voltage between them</a:t>
            </a:r>
          </a:p>
          <a:p>
            <a:r>
              <a:rPr lang="en-AU" dirty="0" smtClean="0"/>
              <a:t>Components in a </a:t>
            </a:r>
            <a:r>
              <a:rPr lang="en-AU" dirty="0" smtClean="0">
                <a:solidFill>
                  <a:srgbClr val="FF0000"/>
                </a:solidFill>
              </a:rPr>
              <a:t>parallel circuit </a:t>
            </a:r>
            <a:r>
              <a:rPr lang="en-AU" dirty="0" smtClean="0"/>
              <a:t>have the same voltage across them but split the current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8197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weebly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Movie: Series and Parallel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0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Components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62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Electrons need a </a:t>
            </a:r>
            <a:r>
              <a:rPr lang="en-AU" dirty="0" smtClean="0">
                <a:solidFill>
                  <a:srgbClr val="FF0000"/>
                </a:solidFill>
              </a:rPr>
              <a:t>path</a:t>
            </a:r>
            <a:r>
              <a:rPr lang="en-AU" dirty="0" smtClean="0"/>
              <a:t> to travel around so they can deliver their </a:t>
            </a:r>
            <a:r>
              <a:rPr lang="en-AU" dirty="0" smtClean="0">
                <a:solidFill>
                  <a:srgbClr val="FF0000"/>
                </a:solidFill>
              </a:rPr>
              <a:t>energy</a:t>
            </a:r>
          </a:p>
          <a:p>
            <a:r>
              <a:rPr lang="en-AU" dirty="0" smtClean="0"/>
              <a:t>The path is called an </a:t>
            </a:r>
            <a:r>
              <a:rPr lang="en-AU" dirty="0" smtClean="0">
                <a:solidFill>
                  <a:srgbClr val="FF0000"/>
                </a:solidFill>
              </a:rPr>
              <a:t>electric circuit</a:t>
            </a:r>
          </a:p>
          <a:p>
            <a:r>
              <a:rPr lang="en-AU" dirty="0" smtClean="0"/>
              <a:t>Any break in the circuit stops the flow of </a:t>
            </a:r>
            <a:r>
              <a:rPr lang="en-AU" dirty="0" smtClean="0">
                <a:solidFill>
                  <a:srgbClr val="FF0000"/>
                </a:solidFill>
              </a:rPr>
              <a:t>electrons</a:t>
            </a:r>
            <a:r>
              <a:rPr lang="en-AU" dirty="0" smtClean="0"/>
              <a:t> (e.g. a </a:t>
            </a:r>
            <a:r>
              <a:rPr lang="en-AU" dirty="0" smtClean="0">
                <a:solidFill>
                  <a:srgbClr val="FF0000"/>
                </a:solidFill>
              </a:rPr>
              <a:t>switch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Circuits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369668" cy="29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 </a:t>
            </a:r>
            <a:r>
              <a:rPr lang="en-AU" dirty="0" smtClean="0">
                <a:solidFill>
                  <a:srgbClr val="FF0000"/>
                </a:solidFill>
              </a:rPr>
              <a:t>energy source </a:t>
            </a:r>
            <a:r>
              <a:rPr lang="en-AU" dirty="0" smtClean="0"/>
              <a:t>(e.g. battery/generator) which supplies the electrons with energy</a:t>
            </a:r>
          </a:p>
          <a:p>
            <a:r>
              <a:rPr lang="en-AU" dirty="0" smtClean="0"/>
              <a:t>An </a:t>
            </a:r>
            <a:r>
              <a:rPr lang="en-AU" dirty="0" smtClean="0">
                <a:solidFill>
                  <a:srgbClr val="FF0000"/>
                </a:solidFill>
              </a:rPr>
              <a:t>energy user </a:t>
            </a:r>
            <a:r>
              <a:rPr lang="en-AU" dirty="0" smtClean="0"/>
              <a:t>(e.g. light globe/motor) which uses the energy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Wires to connect</a:t>
            </a:r>
            <a:r>
              <a:rPr lang="en-AU" dirty="0" smtClean="0"/>
              <a:t> everything, completing the circuit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Circuits must have: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5238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Different parts of a circuit are known as components and has different symbols: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Components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64" y="2420888"/>
            <a:ext cx="4176464" cy="389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5157192"/>
            <a:ext cx="482453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4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Shows how circuits are connected:</a:t>
            </a: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Circuit diagram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5161"/>
            <a:ext cx="8030869" cy="37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Circuit Diagrams (for a torch)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6532684" cy="46961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948264" y="1484784"/>
            <a:ext cx="8440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92316" y="1196752"/>
            <a:ext cx="117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Another  symbol for lamp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flash cards for all of the different symbols used in circuits. </a:t>
            </a:r>
          </a:p>
          <a:p>
            <a:endParaRPr lang="en-US" dirty="0"/>
          </a:p>
          <a:p>
            <a:r>
              <a:rPr lang="en-US" dirty="0" smtClean="0"/>
              <a:t>Use the pictures on your worksheet AND pg. 107 of your 9 Oxford book to help you.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Series Circuits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177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976</TotalTime>
  <Words>362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Components and Series  vs. Parallel Circuits</vt:lpstr>
      <vt:lpstr>Components</vt:lpstr>
      <vt:lpstr>Circuits</vt:lpstr>
      <vt:lpstr>Circuits must have:</vt:lpstr>
      <vt:lpstr>Components</vt:lpstr>
      <vt:lpstr>Circuit diagram</vt:lpstr>
      <vt:lpstr>Circuit Diagrams (for a torch)</vt:lpstr>
      <vt:lpstr>Your turn…</vt:lpstr>
      <vt:lpstr>Series Circuits</vt:lpstr>
      <vt:lpstr>Series circuits</vt:lpstr>
      <vt:lpstr>Series circuits</vt:lpstr>
      <vt:lpstr>Problems with series circuits:</vt:lpstr>
      <vt:lpstr>Your turn</vt:lpstr>
      <vt:lpstr>Parallel Circuits</vt:lpstr>
      <vt:lpstr>Parallel circuits</vt:lpstr>
      <vt:lpstr>Benefits of parallel circuits</vt:lpstr>
      <vt:lpstr>Summary</vt:lpstr>
      <vt:lpstr>Movie: Series and Parallel Circuits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Ashley Moseley</dc:creator>
  <cp:lastModifiedBy>Nathan Schepemaker</cp:lastModifiedBy>
  <cp:revision>48</cp:revision>
  <dcterms:created xsi:type="dcterms:W3CDTF">2014-05-30T00:19:30Z</dcterms:created>
  <dcterms:modified xsi:type="dcterms:W3CDTF">2016-10-13T02:12:50Z</dcterms:modified>
</cp:coreProperties>
</file>