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Lst>
  <p:notesMasterIdLst>
    <p:notesMasterId r:id="rId41"/>
  </p:notesMasterIdLst>
  <p:sldIdLst>
    <p:sldId id="256" r:id="rId5"/>
    <p:sldId id="258" r:id="rId6"/>
    <p:sldId id="257" r:id="rId7"/>
    <p:sldId id="259" r:id="rId8"/>
    <p:sldId id="260" r:id="rId9"/>
    <p:sldId id="263" r:id="rId10"/>
    <p:sldId id="264" r:id="rId11"/>
    <p:sldId id="265" r:id="rId12"/>
    <p:sldId id="270" r:id="rId13"/>
    <p:sldId id="266" r:id="rId14"/>
    <p:sldId id="261" r:id="rId15"/>
    <p:sldId id="268" r:id="rId16"/>
    <p:sldId id="267" r:id="rId17"/>
    <p:sldId id="271" r:id="rId18"/>
    <p:sldId id="272" r:id="rId19"/>
    <p:sldId id="262" r:id="rId20"/>
    <p:sldId id="269" r:id="rId21"/>
    <p:sldId id="293" r:id="rId22"/>
    <p:sldId id="274" r:id="rId23"/>
    <p:sldId id="287" r:id="rId24"/>
    <p:sldId id="276" r:id="rId25"/>
    <p:sldId id="277" r:id="rId26"/>
    <p:sldId id="278" r:id="rId27"/>
    <p:sldId id="279" r:id="rId28"/>
    <p:sldId id="286" r:id="rId29"/>
    <p:sldId id="280" r:id="rId30"/>
    <p:sldId id="294" r:id="rId31"/>
    <p:sldId id="288" r:id="rId32"/>
    <p:sldId id="289" r:id="rId33"/>
    <p:sldId id="282" r:id="rId34"/>
    <p:sldId id="283" r:id="rId35"/>
    <p:sldId id="284" r:id="rId36"/>
    <p:sldId id="292" r:id="rId37"/>
    <p:sldId id="285" r:id="rId38"/>
    <p:sldId id="290" r:id="rId39"/>
    <p:sldId id="29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3F2FA0-6321-4903-80BC-FD6862A4406C}" type="doc">
      <dgm:prSet loTypeId="urn:microsoft.com/office/officeart/2016/7/layout/BasicProcessNew" loCatId="process" qsTypeId="urn:microsoft.com/office/officeart/2005/8/quickstyle/simple4" qsCatId="simple" csTypeId="urn:microsoft.com/office/officeart/2005/8/colors/colorful2" csCatId="colorful" phldr="1"/>
      <dgm:spPr/>
    </dgm:pt>
    <dgm:pt modelId="{AB356CF2-5760-46CA-A262-2B077617CF87}">
      <dgm:prSet phldrT="[Text]" custT="1"/>
      <dgm:spPr/>
      <dgm:t>
        <a:bodyPr/>
        <a:lstStyle/>
        <a:p>
          <a:r>
            <a:rPr lang="en-US" sz="3700" b="1"/>
            <a:t>Vedas</a:t>
          </a:r>
        </a:p>
        <a:p>
          <a:r>
            <a:rPr lang="en-US" sz="3200" b="1"/>
            <a:t>1500BC – 500BC</a:t>
          </a:r>
        </a:p>
      </dgm:t>
    </dgm:pt>
    <dgm:pt modelId="{47DF95A4-7E37-42B5-84BE-2D746E23E3BA}" type="parTrans" cxnId="{A32828CD-C502-4419-8649-6B730A5EC518}">
      <dgm:prSet/>
      <dgm:spPr/>
      <dgm:t>
        <a:bodyPr/>
        <a:lstStyle/>
        <a:p>
          <a:endParaRPr lang="en-US"/>
        </a:p>
      </dgm:t>
    </dgm:pt>
    <dgm:pt modelId="{1572ADDA-665E-408D-89AB-7AAAB8B0F27E}" type="sibTrans" cxnId="{A32828CD-C502-4419-8649-6B730A5EC518}">
      <dgm:prSet/>
      <dgm:spPr/>
      <dgm:t>
        <a:bodyPr/>
        <a:lstStyle/>
        <a:p>
          <a:endParaRPr lang="en-US"/>
        </a:p>
      </dgm:t>
    </dgm:pt>
    <dgm:pt modelId="{EBA35DF5-6D29-46E1-8FF5-A88057503EC0}">
      <dgm:prSet phldrT="[Text]" custT="1"/>
      <dgm:spPr/>
      <dgm:t>
        <a:bodyPr/>
        <a:lstStyle/>
        <a:p>
          <a:r>
            <a:rPr lang="en-US" sz="3700" b="1"/>
            <a:t>Upanishads</a:t>
          </a:r>
        </a:p>
        <a:p>
          <a:r>
            <a:rPr lang="en-US" sz="3200" b="1"/>
            <a:t>1000BC – 300BC</a:t>
          </a:r>
        </a:p>
      </dgm:t>
    </dgm:pt>
    <dgm:pt modelId="{5F6D9E17-B968-4DF4-8CF5-2FB3D610F81D}" type="parTrans" cxnId="{B565DE5F-0C53-470A-89EC-A729CDE9444F}">
      <dgm:prSet/>
      <dgm:spPr/>
      <dgm:t>
        <a:bodyPr/>
        <a:lstStyle/>
        <a:p>
          <a:endParaRPr lang="en-US"/>
        </a:p>
      </dgm:t>
    </dgm:pt>
    <dgm:pt modelId="{809369C9-A9B9-47BA-AD7A-6D5128EF2083}" type="sibTrans" cxnId="{B565DE5F-0C53-470A-89EC-A729CDE9444F}">
      <dgm:prSet/>
      <dgm:spPr/>
      <dgm:t>
        <a:bodyPr/>
        <a:lstStyle/>
        <a:p>
          <a:endParaRPr lang="en-US"/>
        </a:p>
      </dgm:t>
    </dgm:pt>
    <dgm:pt modelId="{3B75F6AE-4D00-4950-AE42-9DE8D358F8DD}">
      <dgm:prSet phldrT="[Text]" custT="1"/>
      <dgm:spPr/>
      <dgm:t>
        <a:bodyPr/>
        <a:lstStyle/>
        <a:p>
          <a:r>
            <a:rPr lang="en-US" sz="3700" b="1"/>
            <a:t>Smriti</a:t>
          </a:r>
        </a:p>
        <a:p>
          <a:r>
            <a:rPr lang="en-US" sz="3200" b="1"/>
            <a:t>500BC – AD300</a:t>
          </a:r>
        </a:p>
      </dgm:t>
    </dgm:pt>
    <dgm:pt modelId="{9F84FF56-A5E2-4272-B43D-4BDC11A2635C}" type="parTrans" cxnId="{E8E9FD49-6654-4C8B-8270-C895DB426DB6}">
      <dgm:prSet/>
      <dgm:spPr/>
      <dgm:t>
        <a:bodyPr/>
        <a:lstStyle/>
        <a:p>
          <a:endParaRPr lang="en-US"/>
        </a:p>
      </dgm:t>
    </dgm:pt>
    <dgm:pt modelId="{9C03E67B-2F9B-42AD-A147-CA0E525167DA}" type="sibTrans" cxnId="{E8E9FD49-6654-4C8B-8270-C895DB426DB6}">
      <dgm:prSet/>
      <dgm:spPr/>
      <dgm:t>
        <a:bodyPr/>
        <a:lstStyle/>
        <a:p>
          <a:endParaRPr lang="en-US"/>
        </a:p>
      </dgm:t>
    </dgm:pt>
    <dgm:pt modelId="{144E2534-1F03-4B54-B29A-CF296A340CD7}" type="pres">
      <dgm:prSet presAssocID="{493F2FA0-6321-4903-80BC-FD6862A4406C}" presName="Name0" presStyleCnt="0">
        <dgm:presLayoutVars>
          <dgm:dir/>
          <dgm:resizeHandles val="exact"/>
        </dgm:presLayoutVars>
      </dgm:prSet>
      <dgm:spPr/>
    </dgm:pt>
    <dgm:pt modelId="{61DB755A-A1DC-4D87-80EC-D2BE5B6D45AF}" type="pres">
      <dgm:prSet presAssocID="{AB356CF2-5760-46CA-A262-2B077617CF87}" presName="node" presStyleLbl="node1" presStyleIdx="0" presStyleCnt="5">
        <dgm:presLayoutVars>
          <dgm:bulletEnabled val="1"/>
        </dgm:presLayoutVars>
      </dgm:prSet>
      <dgm:spPr/>
    </dgm:pt>
    <dgm:pt modelId="{12D98A1D-6633-43D0-AF5E-ED2C1CE7A224}" type="pres">
      <dgm:prSet presAssocID="{1572ADDA-665E-408D-89AB-7AAAB8B0F27E}" presName="sibTransSpacerBeforeConnector" presStyleCnt="0"/>
      <dgm:spPr/>
    </dgm:pt>
    <dgm:pt modelId="{E06686CC-34B4-44C7-9DB8-04F4B8EE9F40}" type="pres">
      <dgm:prSet presAssocID="{1572ADDA-665E-408D-89AB-7AAAB8B0F27E}" presName="sibTrans" presStyleLbl="node1" presStyleIdx="1" presStyleCnt="5"/>
      <dgm:spPr/>
    </dgm:pt>
    <dgm:pt modelId="{03A0DCC0-8AA7-48D1-AF8F-734A326E481F}" type="pres">
      <dgm:prSet presAssocID="{1572ADDA-665E-408D-89AB-7AAAB8B0F27E}" presName="sibTransSpacerAfterConnector" presStyleCnt="0"/>
      <dgm:spPr/>
    </dgm:pt>
    <dgm:pt modelId="{A8F6F7AB-8FA3-4B22-9836-60451053D1EE}" type="pres">
      <dgm:prSet presAssocID="{EBA35DF5-6D29-46E1-8FF5-A88057503EC0}" presName="node" presStyleLbl="node1" presStyleIdx="2" presStyleCnt="5">
        <dgm:presLayoutVars>
          <dgm:bulletEnabled val="1"/>
        </dgm:presLayoutVars>
      </dgm:prSet>
      <dgm:spPr/>
    </dgm:pt>
    <dgm:pt modelId="{99ED1357-C54B-41B3-A7C3-F40BD9A58A82}" type="pres">
      <dgm:prSet presAssocID="{809369C9-A9B9-47BA-AD7A-6D5128EF2083}" presName="sibTransSpacerBeforeConnector" presStyleCnt="0"/>
      <dgm:spPr/>
    </dgm:pt>
    <dgm:pt modelId="{A6DE15A1-8F05-4A7F-901F-2F7319AD55EF}" type="pres">
      <dgm:prSet presAssocID="{809369C9-A9B9-47BA-AD7A-6D5128EF2083}" presName="sibTrans" presStyleLbl="node1" presStyleIdx="3" presStyleCnt="5"/>
      <dgm:spPr/>
    </dgm:pt>
    <dgm:pt modelId="{EBFAE235-D91B-4CA5-8FB8-B5555F0F2763}" type="pres">
      <dgm:prSet presAssocID="{809369C9-A9B9-47BA-AD7A-6D5128EF2083}" presName="sibTransSpacerAfterConnector" presStyleCnt="0"/>
      <dgm:spPr/>
    </dgm:pt>
    <dgm:pt modelId="{88105734-5594-4FA4-8E37-76BDE8E7CC50}" type="pres">
      <dgm:prSet presAssocID="{3B75F6AE-4D00-4950-AE42-9DE8D358F8DD}" presName="node" presStyleLbl="node1" presStyleIdx="4" presStyleCnt="5">
        <dgm:presLayoutVars>
          <dgm:bulletEnabled val="1"/>
        </dgm:presLayoutVars>
      </dgm:prSet>
      <dgm:spPr/>
    </dgm:pt>
  </dgm:ptLst>
  <dgm:cxnLst>
    <dgm:cxn modelId="{B565DE5F-0C53-470A-89EC-A729CDE9444F}" srcId="{493F2FA0-6321-4903-80BC-FD6862A4406C}" destId="{EBA35DF5-6D29-46E1-8FF5-A88057503EC0}" srcOrd="1" destOrd="0" parTransId="{5F6D9E17-B968-4DF4-8CF5-2FB3D610F81D}" sibTransId="{809369C9-A9B9-47BA-AD7A-6D5128EF2083}"/>
    <dgm:cxn modelId="{E8E9FD49-6654-4C8B-8270-C895DB426DB6}" srcId="{493F2FA0-6321-4903-80BC-FD6862A4406C}" destId="{3B75F6AE-4D00-4950-AE42-9DE8D358F8DD}" srcOrd="2" destOrd="0" parTransId="{9F84FF56-A5E2-4272-B43D-4BDC11A2635C}" sibTransId="{9C03E67B-2F9B-42AD-A147-CA0E525167DA}"/>
    <dgm:cxn modelId="{C5BF2772-6603-4EA3-822F-81198667D611}" type="presOf" srcId="{1572ADDA-665E-408D-89AB-7AAAB8B0F27E}" destId="{E06686CC-34B4-44C7-9DB8-04F4B8EE9F40}" srcOrd="0" destOrd="0" presId="urn:microsoft.com/office/officeart/2016/7/layout/BasicProcessNew"/>
    <dgm:cxn modelId="{0D5518C0-FFC5-4430-A0D5-7919282FB126}" type="presOf" srcId="{EBA35DF5-6D29-46E1-8FF5-A88057503EC0}" destId="{A8F6F7AB-8FA3-4B22-9836-60451053D1EE}" srcOrd="0" destOrd="0" presId="urn:microsoft.com/office/officeart/2016/7/layout/BasicProcessNew"/>
    <dgm:cxn modelId="{B04AD9CC-7A97-4C6E-91B6-5BB91BBB5447}" type="presOf" srcId="{809369C9-A9B9-47BA-AD7A-6D5128EF2083}" destId="{A6DE15A1-8F05-4A7F-901F-2F7319AD55EF}" srcOrd="0" destOrd="0" presId="urn:microsoft.com/office/officeart/2016/7/layout/BasicProcessNew"/>
    <dgm:cxn modelId="{A32828CD-C502-4419-8649-6B730A5EC518}" srcId="{493F2FA0-6321-4903-80BC-FD6862A4406C}" destId="{AB356CF2-5760-46CA-A262-2B077617CF87}" srcOrd="0" destOrd="0" parTransId="{47DF95A4-7E37-42B5-84BE-2D746E23E3BA}" sibTransId="{1572ADDA-665E-408D-89AB-7AAAB8B0F27E}"/>
    <dgm:cxn modelId="{F11258CD-015F-4313-94D7-487B88A960C3}" type="presOf" srcId="{AB356CF2-5760-46CA-A262-2B077617CF87}" destId="{61DB755A-A1DC-4D87-80EC-D2BE5B6D45AF}" srcOrd="0" destOrd="0" presId="urn:microsoft.com/office/officeart/2016/7/layout/BasicProcessNew"/>
    <dgm:cxn modelId="{79ECD7DE-0CFF-4C3E-9FB3-DA86AFCFD8F5}" type="presOf" srcId="{493F2FA0-6321-4903-80BC-FD6862A4406C}" destId="{144E2534-1F03-4B54-B29A-CF296A340CD7}" srcOrd="0" destOrd="0" presId="urn:microsoft.com/office/officeart/2016/7/layout/BasicProcessNew"/>
    <dgm:cxn modelId="{C16ACDF2-1E0F-4980-829C-40B95EA89C9E}" type="presOf" srcId="{3B75F6AE-4D00-4950-AE42-9DE8D358F8DD}" destId="{88105734-5594-4FA4-8E37-76BDE8E7CC50}" srcOrd="0" destOrd="0" presId="urn:microsoft.com/office/officeart/2016/7/layout/BasicProcessNew"/>
    <dgm:cxn modelId="{91DCA857-B522-4CA1-9639-3869D54E406D}" type="presParOf" srcId="{144E2534-1F03-4B54-B29A-CF296A340CD7}" destId="{61DB755A-A1DC-4D87-80EC-D2BE5B6D45AF}" srcOrd="0" destOrd="0" presId="urn:microsoft.com/office/officeart/2016/7/layout/BasicProcessNew"/>
    <dgm:cxn modelId="{82D277DD-BEA3-4DAE-8B90-F604283A4D6D}" type="presParOf" srcId="{144E2534-1F03-4B54-B29A-CF296A340CD7}" destId="{12D98A1D-6633-43D0-AF5E-ED2C1CE7A224}" srcOrd="1" destOrd="0" presId="urn:microsoft.com/office/officeart/2016/7/layout/BasicProcessNew"/>
    <dgm:cxn modelId="{ABF4C98C-434E-49CB-8412-E2E971F8F090}" type="presParOf" srcId="{144E2534-1F03-4B54-B29A-CF296A340CD7}" destId="{E06686CC-34B4-44C7-9DB8-04F4B8EE9F40}" srcOrd="2" destOrd="0" presId="urn:microsoft.com/office/officeart/2016/7/layout/BasicProcessNew"/>
    <dgm:cxn modelId="{2D1E86D9-3C46-41FD-A5DE-518FAD986E44}" type="presParOf" srcId="{144E2534-1F03-4B54-B29A-CF296A340CD7}" destId="{03A0DCC0-8AA7-48D1-AF8F-734A326E481F}" srcOrd="3" destOrd="0" presId="urn:microsoft.com/office/officeart/2016/7/layout/BasicProcessNew"/>
    <dgm:cxn modelId="{3384E966-64E0-4102-BEE8-A4EED460E9FE}" type="presParOf" srcId="{144E2534-1F03-4B54-B29A-CF296A340CD7}" destId="{A8F6F7AB-8FA3-4B22-9836-60451053D1EE}" srcOrd="4" destOrd="0" presId="urn:microsoft.com/office/officeart/2016/7/layout/BasicProcessNew"/>
    <dgm:cxn modelId="{3E2283A9-2AF3-4478-9952-464E6C2600F5}" type="presParOf" srcId="{144E2534-1F03-4B54-B29A-CF296A340CD7}" destId="{99ED1357-C54B-41B3-A7C3-F40BD9A58A82}" srcOrd="5" destOrd="0" presId="urn:microsoft.com/office/officeart/2016/7/layout/BasicProcessNew"/>
    <dgm:cxn modelId="{2AF02988-3E82-4745-88CB-1A6205A78DAE}" type="presParOf" srcId="{144E2534-1F03-4B54-B29A-CF296A340CD7}" destId="{A6DE15A1-8F05-4A7F-901F-2F7319AD55EF}" srcOrd="6" destOrd="0" presId="urn:microsoft.com/office/officeart/2016/7/layout/BasicProcessNew"/>
    <dgm:cxn modelId="{74FFCDEC-857D-4411-9E01-D2BB63D89F90}" type="presParOf" srcId="{144E2534-1F03-4B54-B29A-CF296A340CD7}" destId="{EBFAE235-D91B-4CA5-8FB8-B5555F0F2763}" srcOrd="7" destOrd="0" presId="urn:microsoft.com/office/officeart/2016/7/layout/BasicProcessNew"/>
    <dgm:cxn modelId="{B973CA53-578C-4A93-B7D7-163B02351EA3}" type="presParOf" srcId="{144E2534-1F03-4B54-B29A-CF296A340CD7}" destId="{88105734-5594-4FA4-8E37-76BDE8E7CC50}"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D49C063-C361-4D6A-AED4-E08296B74168}" type="doc">
      <dgm:prSet loTypeId="urn:microsoft.com/office/officeart/2008/layout/AlternatingPictureBlocks" loCatId="list" qsTypeId="urn:microsoft.com/office/officeart/2005/8/quickstyle/simple1" qsCatId="simple" csTypeId="urn:microsoft.com/office/officeart/2005/8/colors/colorful3" csCatId="colorful" phldr="1"/>
      <dgm:spPr/>
    </dgm:pt>
    <dgm:pt modelId="{522ACB7C-F11F-4C85-8F33-2D56D9C2A871}">
      <dgm:prSet phldrT="[Text]"/>
      <dgm:spPr/>
      <dgm:t>
        <a:bodyPr/>
        <a:lstStyle/>
        <a:p>
          <a:r>
            <a:rPr lang="en-US"/>
            <a:t>Mother Theresa</a:t>
          </a:r>
        </a:p>
      </dgm:t>
    </dgm:pt>
    <dgm:pt modelId="{515750B3-66CD-403E-85F9-627D05C16B08}" type="parTrans" cxnId="{492FA0AE-30D8-4931-BE18-BFC0B61A5FA3}">
      <dgm:prSet/>
      <dgm:spPr/>
      <dgm:t>
        <a:bodyPr/>
        <a:lstStyle/>
        <a:p>
          <a:endParaRPr lang="en-US"/>
        </a:p>
      </dgm:t>
    </dgm:pt>
    <dgm:pt modelId="{992486DB-B19A-42D2-A02D-760FB88D47A5}" type="sibTrans" cxnId="{492FA0AE-30D8-4931-BE18-BFC0B61A5FA3}">
      <dgm:prSet/>
      <dgm:spPr/>
      <dgm:t>
        <a:bodyPr/>
        <a:lstStyle/>
        <a:p>
          <a:endParaRPr lang="en-US"/>
        </a:p>
      </dgm:t>
    </dgm:pt>
    <dgm:pt modelId="{0198E87F-36E6-4FE3-ADDB-12203CDB4DD6}">
      <dgm:prSet phldrT="[Text]"/>
      <dgm:spPr/>
      <dgm:t>
        <a:bodyPr/>
        <a:lstStyle/>
        <a:p>
          <a:r>
            <a:rPr lang="en-US"/>
            <a:t>Mahatma </a:t>
          </a:r>
          <a:r>
            <a:rPr lang="en-US" err="1"/>
            <a:t>Ghandi</a:t>
          </a:r>
          <a:endParaRPr lang="en-US"/>
        </a:p>
      </dgm:t>
    </dgm:pt>
    <dgm:pt modelId="{5BD648E9-9CCF-4BD5-BCC5-47B42230C2DC}" type="parTrans" cxnId="{2848289E-9AEA-49F6-8B78-7D300D30B3A2}">
      <dgm:prSet/>
      <dgm:spPr/>
      <dgm:t>
        <a:bodyPr/>
        <a:lstStyle/>
        <a:p>
          <a:endParaRPr lang="en-US"/>
        </a:p>
      </dgm:t>
    </dgm:pt>
    <dgm:pt modelId="{16944F2C-3C29-45F5-8B5F-1E9D17567613}" type="sibTrans" cxnId="{2848289E-9AEA-49F6-8B78-7D300D30B3A2}">
      <dgm:prSet/>
      <dgm:spPr/>
      <dgm:t>
        <a:bodyPr/>
        <a:lstStyle/>
        <a:p>
          <a:endParaRPr lang="en-US"/>
        </a:p>
      </dgm:t>
    </dgm:pt>
    <dgm:pt modelId="{C95C07CD-C7AC-4B7E-911E-0524DB196BED}">
      <dgm:prSet phldrT="[Text]"/>
      <dgm:spPr/>
      <dgm:t>
        <a:bodyPr/>
        <a:lstStyle/>
        <a:p>
          <a:r>
            <a:rPr lang="en-US" err="1"/>
            <a:t>Siddarthu</a:t>
          </a:r>
          <a:r>
            <a:rPr lang="en-US"/>
            <a:t> </a:t>
          </a:r>
          <a:r>
            <a:rPr lang="en-US" err="1"/>
            <a:t>Guatama</a:t>
          </a:r>
          <a:endParaRPr lang="en-US"/>
        </a:p>
      </dgm:t>
    </dgm:pt>
    <dgm:pt modelId="{EDFE50A4-3FA3-4C1D-ADE2-550C1C323593}" type="parTrans" cxnId="{B3103445-81C5-4F0E-92A0-E673F37B6037}">
      <dgm:prSet/>
      <dgm:spPr/>
      <dgm:t>
        <a:bodyPr/>
        <a:lstStyle/>
        <a:p>
          <a:endParaRPr lang="en-US"/>
        </a:p>
      </dgm:t>
    </dgm:pt>
    <dgm:pt modelId="{FC796F7E-0C3D-4FB7-9776-D2796ED01939}" type="sibTrans" cxnId="{B3103445-81C5-4F0E-92A0-E673F37B6037}">
      <dgm:prSet/>
      <dgm:spPr/>
      <dgm:t>
        <a:bodyPr/>
        <a:lstStyle/>
        <a:p>
          <a:endParaRPr lang="en-US"/>
        </a:p>
      </dgm:t>
    </dgm:pt>
    <dgm:pt modelId="{DCC3EA48-5DCA-4331-ABDE-EA533EBAD672}" type="pres">
      <dgm:prSet presAssocID="{7D49C063-C361-4D6A-AED4-E08296B74168}" presName="linearFlow" presStyleCnt="0">
        <dgm:presLayoutVars>
          <dgm:dir/>
          <dgm:resizeHandles val="exact"/>
        </dgm:presLayoutVars>
      </dgm:prSet>
      <dgm:spPr/>
    </dgm:pt>
    <dgm:pt modelId="{31E1468E-F866-455A-87BB-4267888A3704}" type="pres">
      <dgm:prSet presAssocID="{522ACB7C-F11F-4C85-8F33-2D56D9C2A871}" presName="comp" presStyleCnt="0"/>
      <dgm:spPr/>
    </dgm:pt>
    <dgm:pt modelId="{60FDC76F-CF81-437C-9FA0-6D38CBD93A91}" type="pres">
      <dgm:prSet presAssocID="{522ACB7C-F11F-4C85-8F33-2D56D9C2A871}" presName="rect2" presStyleLbl="node1" presStyleIdx="0" presStyleCnt="3">
        <dgm:presLayoutVars>
          <dgm:bulletEnabled val="1"/>
        </dgm:presLayoutVars>
      </dgm:prSet>
      <dgm:spPr/>
    </dgm:pt>
    <dgm:pt modelId="{34930CDC-4D05-4A01-97B4-E0F7AE1C4C3E}" type="pres">
      <dgm:prSet presAssocID="{522ACB7C-F11F-4C85-8F33-2D56D9C2A871}"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pt>
    <dgm:pt modelId="{05198FED-9448-4834-A7F6-B32B6037CA54}" type="pres">
      <dgm:prSet presAssocID="{992486DB-B19A-42D2-A02D-760FB88D47A5}" presName="sibTrans" presStyleCnt="0"/>
      <dgm:spPr/>
    </dgm:pt>
    <dgm:pt modelId="{BC07DCE4-4709-479D-8357-48206FE96476}" type="pres">
      <dgm:prSet presAssocID="{0198E87F-36E6-4FE3-ADDB-12203CDB4DD6}" presName="comp" presStyleCnt="0"/>
      <dgm:spPr/>
    </dgm:pt>
    <dgm:pt modelId="{C72AB237-9F82-4AA9-AC15-7DFE5237326B}" type="pres">
      <dgm:prSet presAssocID="{0198E87F-36E6-4FE3-ADDB-12203CDB4DD6}" presName="rect2" presStyleLbl="node1" presStyleIdx="1" presStyleCnt="3">
        <dgm:presLayoutVars>
          <dgm:bulletEnabled val="1"/>
        </dgm:presLayoutVars>
      </dgm:prSet>
      <dgm:spPr/>
    </dgm:pt>
    <dgm:pt modelId="{44BE6648-D42F-4DE1-B449-3E844E09F63D}" type="pres">
      <dgm:prSet presAssocID="{0198E87F-36E6-4FE3-ADDB-12203CDB4DD6}" presName="rect1" presStyleLbl="l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3E72DC37-73BD-40D6-8850-AC4E4D03420F}" type="pres">
      <dgm:prSet presAssocID="{16944F2C-3C29-45F5-8B5F-1E9D17567613}" presName="sibTrans" presStyleCnt="0"/>
      <dgm:spPr/>
    </dgm:pt>
    <dgm:pt modelId="{D296A7E7-4DF3-447C-AE19-137658D730BB}" type="pres">
      <dgm:prSet presAssocID="{C95C07CD-C7AC-4B7E-911E-0524DB196BED}" presName="comp" presStyleCnt="0"/>
      <dgm:spPr/>
    </dgm:pt>
    <dgm:pt modelId="{25B95B0B-C106-4165-AC83-F0DB0A83B2E5}" type="pres">
      <dgm:prSet presAssocID="{C95C07CD-C7AC-4B7E-911E-0524DB196BED}" presName="rect2" presStyleLbl="node1" presStyleIdx="2" presStyleCnt="3">
        <dgm:presLayoutVars>
          <dgm:bulletEnabled val="1"/>
        </dgm:presLayoutVars>
      </dgm:prSet>
      <dgm:spPr/>
    </dgm:pt>
    <dgm:pt modelId="{F63C6807-0F65-40A4-B5E9-785A6A6C29E6}" type="pres">
      <dgm:prSet presAssocID="{C95C07CD-C7AC-4B7E-911E-0524DB196BED}" presName="rect1" presStyleLbl="l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Lst>
  <dgm:cxnLst>
    <dgm:cxn modelId="{B3103445-81C5-4F0E-92A0-E673F37B6037}" srcId="{7D49C063-C361-4D6A-AED4-E08296B74168}" destId="{C95C07CD-C7AC-4B7E-911E-0524DB196BED}" srcOrd="2" destOrd="0" parTransId="{EDFE50A4-3FA3-4C1D-ADE2-550C1C323593}" sibTransId="{FC796F7E-0C3D-4FB7-9776-D2796ED01939}"/>
    <dgm:cxn modelId="{EB1A6784-13E2-45D5-8D78-497C3D5E06BB}" type="presOf" srcId="{0198E87F-36E6-4FE3-ADDB-12203CDB4DD6}" destId="{C72AB237-9F82-4AA9-AC15-7DFE5237326B}" srcOrd="0" destOrd="0" presId="urn:microsoft.com/office/officeart/2008/layout/AlternatingPictureBlocks"/>
    <dgm:cxn modelId="{4B290687-DBA7-4379-B467-848B8937337B}" type="presOf" srcId="{522ACB7C-F11F-4C85-8F33-2D56D9C2A871}" destId="{60FDC76F-CF81-437C-9FA0-6D38CBD93A91}" srcOrd="0" destOrd="0" presId="urn:microsoft.com/office/officeart/2008/layout/AlternatingPictureBlocks"/>
    <dgm:cxn modelId="{2848289E-9AEA-49F6-8B78-7D300D30B3A2}" srcId="{7D49C063-C361-4D6A-AED4-E08296B74168}" destId="{0198E87F-36E6-4FE3-ADDB-12203CDB4DD6}" srcOrd="1" destOrd="0" parTransId="{5BD648E9-9CCF-4BD5-BCC5-47B42230C2DC}" sibTransId="{16944F2C-3C29-45F5-8B5F-1E9D17567613}"/>
    <dgm:cxn modelId="{492FA0AE-30D8-4931-BE18-BFC0B61A5FA3}" srcId="{7D49C063-C361-4D6A-AED4-E08296B74168}" destId="{522ACB7C-F11F-4C85-8F33-2D56D9C2A871}" srcOrd="0" destOrd="0" parTransId="{515750B3-66CD-403E-85F9-627D05C16B08}" sibTransId="{992486DB-B19A-42D2-A02D-760FB88D47A5}"/>
    <dgm:cxn modelId="{D089B5D0-AEAE-4F18-BD88-E5B1E7793266}" type="presOf" srcId="{7D49C063-C361-4D6A-AED4-E08296B74168}" destId="{DCC3EA48-5DCA-4331-ABDE-EA533EBAD672}" srcOrd="0" destOrd="0" presId="urn:microsoft.com/office/officeart/2008/layout/AlternatingPictureBlocks"/>
    <dgm:cxn modelId="{170391D4-CE69-4A32-9224-F2CEB47ADE3F}" type="presOf" srcId="{C95C07CD-C7AC-4B7E-911E-0524DB196BED}" destId="{25B95B0B-C106-4165-AC83-F0DB0A83B2E5}" srcOrd="0" destOrd="0" presId="urn:microsoft.com/office/officeart/2008/layout/AlternatingPictureBlocks"/>
    <dgm:cxn modelId="{BF1F54F0-4445-4928-B1F6-D130100829AC}" type="presParOf" srcId="{DCC3EA48-5DCA-4331-ABDE-EA533EBAD672}" destId="{31E1468E-F866-455A-87BB-4267888A3704}" srcOrd="0" destOrd="0" presId="urn:microsoft.com/office/officeart/2008/layout/AlternatingPictureBlocks"/>
    <dgm:cxn modelId="{2624C001-3C43-4EBD-8D84-9734E0A09370}" type="presParOf" srcId="{31E1468E-F866-455A-87BB-4267888A3704}" destId="{60FDC76F-CF81-437C-9FA0-6D38CBD93A91}" srcOrd="0" destOrd="0" presId="urn:microsoft.com/office/officeart/2008/layout/AlternatingPictureBlocks"/>
    <dgm:cxn modelId="{D62E8167-CFCB-4AF1-B9B2-D77FF668409B}" type="presParOf" srcId="{31E1468E-F866-455A-87BB-4267888A3704}" destId="{34930CDC-4D05-4A01-97B4-E0F7AE1C4C3E}" srcOrd="1" destOrd="0" presId="urn:microsoft.com/office/officeart/2008/layout/AlternatingPictureBlocks"/>
    <dgm:cxn modelId="{34C82FC0-1366-4979-8964-4ECF5CF74E93}" type="presParOf" srcId="{DCC3EA48-5DCA-4331-ABDE-EA533EBAD672}" destId="{05198FED-9448-4834-A7F6-B32B6037CA54}" srcOrd="1" destOrd="0" presId="urn:microsoft.com/office/officeart/2008/layout/AlternatingPictureBlocks"/>
    <dgm:cxn modelId="{C3586604-B63B-4EF8-B896-0780D66D9DFC}" type="presParOf" srcId="{DCC3EA48-5DCA-4331-ABDE-EA533EBAD672}" destId="{BC07DCE4-4709-479D-8357-48206FE96476}" srcOrd="2" destOrd="0" presId="urn:microsoft.com/office/officeart/2008/layout/AlternatingPictureBlocks"/>
    <dgm:cxn modelId="{6146B110-6B8F-481D-8C47-3B7754886FF0}" type="presParOf" srcId="{BC07DCE4-4709-479D-8357-48206FE96476}" destId="{C72AB237-9F82-4AA9-AC15-7DFE5237326B}" srcOrd="0" destOrd="0" presId="urn:microsoft.com/office/officeart/2008/layout/AlternatingPictureBlocks"/>
    <dgm:cxn modelId="{91A7A628-08E7-4DC6-A8BB-4E45DB70D289}" type="presParOf" srcId="{BC07DCE4-4709-479D-8357-48206FE96476}" destId="{44BE6648-D42F-4DE1-B449-3E844E09F63D}" srcOrd="1" destOrd="0" presId="urn:microsoft.com/office/officeart/2008/layout/AlternatingPictureBlocks"/>
    <dgm:cxn modelId="{494BF1A3-984A-4C7F-95E3-44DFE4840253}" type="presParOf" srcId="{DCC3EA48-5DCA-4331-ABDE-EA533EBAD672}" destId="{3E72DC37-73BD-40D6-8850-AC4E4D03420F}" srcOrd="3" destOrd="0" presId="urn:microsoft.com/office/officeart/2008/layout/AlternatingPictureBlocks"/>
    <dgm:cxn modelId="{3091796A-76E0-41B3-948A-26CB6DF70067}" type="presParOf" srcId="{DCC3EA48-5DCA-4331-ABDE-EA533EBAD672}" destId="{D296A7E7-4DF3-447C-AE19-137658D730BB}" srcOrd="4" destOrd="0" presId="urn:microsoft.com/office/officeart/2008/layout/AlternatingPictureBlocks"/>
    <dgm:cxn modelId="{03699434-F794-430E-BA95-6377267A827E}" type="presParOf" srcId="{D296A7E7-4DF3-447C-AE19-137658D730BB}" destId="{25B95B0B-C106-4165-AC83-F0DB0A83B2E5}" srcOrd="0" destOrd="0" presId="urn:microsoft.com/office/officeart/2008/layout/AlternatingPictureBlocks"/>
    <dgm:cxn modelId="{DE680178-66F0-43BC-B451-654E194A53BA}" type="presParOf" srcId="{D296A7E7-4DF3-447C-AE19-137658D730BB}" destId="{F63C6807-0F65-40A4-B5E9-785A6A6C29E6}"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63A801-148D-4B2B-B849-C827222FF655}"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79AE661B-6F1C-4C9C-B027-9FA29FBA12F1}">
      <dgm:prSet phldrT="[Text]"/>
      <dgm:spPr/>
      <dgm:t>
        <a:bodyPr/>
        <a:lstStyle/>
        <a:p>
          <a:r>
            <a:rPr lang="en-US"/>
            <a:t>The 3 </a:t>
          </a:r>
          <a:r>
            <a:rPr lang="en-US" err="1"/>
            <a:t>Yogas</a:t>
          </a:r>
          <a:endParaRPr lang="en-US"/>
        </a:p>
      </dgm:t>
    </dgm:pt>
    <dgm:pt modelId="{7607A506-1E71-40A4-9183-B43ACBA45D06}" type="parTrans" cxnId="{50DE2EE5-9447-4160-9443-32C719A64980}">
      <dgm:prSet/>
      <dgm:spPr/>
      <dgm:t>
        <a:bodyPr/>
        <a:lstStyle/>
        <a:p>
          <a:endParaRPr lang="en-US"/>
        </a:p>
      </dgm:t>
    </dgm:pt>
    <dgm:pt modelId="{03D5376D-4269-47B1-94BC-D27D233E7EC4}" type="sibTrans" cxnId="{50DE2EE5-9447-4160-9443-32C719A64980}">
      <dgm:prSet/>
      <dgm:spPr/>
      <dgm:t>
        <a:bodyPr/>
        <a:lstStyle/>
        <a:p>
          <a:endParaRPr lang="en-US"/>
        </a:p>
      </dgm:t>
    </dgm:pt>
    <dgm:pt modelId="{01784554-FAD6-4741-8CAF-E238A00644D4}">
      <dgm:prSet phldrT="[Text]"/>
      <dgm:spPr/>
      <dgm:t>
        <a:bodyPr/>
        <a:lstStyle/>
        <a:p>
          <a:r>
            <a:rPr lang="en-US"/>
            <a:t>Karma Yoga</a:t>
          </a:r>
        </a:p>
      </dgm:t>
    </dgm:pt>
    <dgm:pt modelId="{B952E59A-EE6C-4AEA-A65B-F910963F8F2E}" type="parTrans" cxnId="{1D706FB4-4AFA-4FC4-9D80-F9302A1389E6}">
      <dgm:prSet/>
      <dgm:spPr/>
      <dgm:t>
        <a:bodyPr/>
        <a:lstStyle/>
        <a:p>
          <a:endParaRPr lang="en-US"/>
        </a:p>
      </dgm:t>
    </dgm:pt>
    <dgm:pt modelId="{BC70BE6A-274A-4DB1-95A2-22F410A4BAC5}" type="sibTrans" cxnId="{1D706FB4-4AFA-4FC4-9D80-F9302A1389E6}">
      <dgm:prSet/>
      <dgm:spPr/>
      <dgm:t>
        <a:bodyPr/>
        <a:lstStyle/>
        <a:p>
          <a:endParaRPr lang="en-US"/>
        </a:p>
      </dgm:t>
    </dgm:pt>
    <dgm:pt modelId="{24A5993B-8430-49AB-A478-6E4DCB188A04}">
      <dgm:prSet phldrT="[Text]"/>
      <dgm:spPr/>
      <dgm:t>
        <a:bodyPr/>
        <a:lstStyle/>
        <a:p>
          <a:r>
            <a:rPr lang="en-US"/>
            <a:t>Jnana Yoga</a:t>
          </a:r>
        </a:p>
      </dgm:t>
    </dgm:pt>
    <dgm:pt modelId="{F1633346-C257-4640-A227-F9CAFDD908B9}" type="parTrans" cxnId="{3155E697-956A-460D-8603-D914A10E0FCB}">
      <dgm:prSet/>
      <dgm:spPr/>
      <dgm:t>
        <a:bodyPr/>
        <a:lstStyle/>
        <a:p>
          <a:endParaRPr lang="en-US"/>
        </a:p>
      </dgm:t>
    </dgm:pt>
    <dgm:pt modelId="{649C46D8-67EB-4E69-88BE-A86DF07B6C5C}" type="sibTrans" cxnId="{3155E697-956A-460D-8603-D914A10E0FCB}">
      <dgm:prSet/>
      <dgm:spPr/>
      <dgm:t>
        <a:bodyPr/>
        <a:lstStyle/>
        <a:p>
          <a:endParaRPr lang="en-US"/>
        </a:p>
      </dgm:t>
    </dgm:pt>
    <dgm:pt modelId="{4D75920E-2E9F-4E81-8B45-BF6C1229DAAA}">
      <dgm:prSet phldrT="[Text]"/>
      <dgm:spPr/>
      <dgm:t>
        <a:bodyPr/>
        <a:lstStyle/>
        <a:p>
          <a:r>
            <a:rPr lang="en-US" err="1"/>
            <a:t>Bhachti</a:t>
          </a:r>
          <a:r>
            <a:rPr lang="en-US"/>
            <a:t> Yoga</a:t>
          </a:r>
        </a:p>
      </dgm:t>
    </dgm:pt>
    <dgm:pt modelId="{32F7C436-3B61-4CF3-A8C5-3ED09C9B54D3}" type="parTrans" cxnId="{796FB2FC-81E1-4091-BF9B-B7CB21452BA1}">
      <dgm:prSet/>
      <dgm:spPr/>
      <dgm:t>
        <a:bodyPr/>
        <a:lstStyle/>
        <a:p>
          <a:endParaRPr lang="en-US"/>
        </a:p>
      </dgm:t>
    </dgm:pt>
    <dgm:pt modelId="{AAD58158-2FA8-4773-BEFA-731330AA57EC}" type="sibTrans" cxnId="{796FB2FC-81E1-4091-BF9B-B7CB21452BA1}">
      <dgm:prSet/>
      <dgm:spPr/>
      <dgm:t>
        <a:bodyPr/>
        <a:lstStyle/>
        <a:p>
          <a:endParaRPr lang="en-US"/>
        </a:p>
      </dgm:t>
    </dgm:pt>
    <dgm:pt modelId="{94A054E9-BF6C-4516-9994-8B68755563C5}">
      <dgm:prSet phldrT="[Text]"/>
      <dgm:spPr/>
      <dgm:t>
        <a:bodyPr/>
        <a:lstStyle/>
        <a:p>
          <a:endParaRPr lang="en-US"/>
        </a:p>
      </dgm:t>
    </dgm:pt>
    <dgm:pt modelId="{DE62F31B-ACE0-4A7F-B452-A92D489E25AE}" type="parTrans" cxnId="{2065EA32-E562-49F3-A67A-076B992D4E63}">
      <dgm:prSet/>
      <dgm:spPr/>
      <dgm:t>
        <a:bodyPr/>
        <a:lstStyle/>
        <a:p>
          <a:endParaRPr lang="en-US"/>
        </a:p>
      </dgm:t>
    </dgm:pt>
    <dgm:pt modelId="{0E6C6567-4FC1-41DB-B89E-EC673A028745}" type="sibTrans" cxnId="{2065EA32-E562-49F3-A67A-076B992D4E63}">
      <dgm:prSet/>
      <dgm:spPr/>
      <dgm:t>
        <a:bodyPr/>
        <a:lstStyle/>
        <a:p>
          <a:endParaRPr lang="en-US"/>
        </a:p>
      </dgm:t>
    </dgm:pt>
    <dgm:pt modelId="{2F6C39CD-00D0-4442-9030-E8BF1F0BD256}" type="pres">
      <dgm:prSet presAssocID="{8D63A801-148D-4B2B-B849-C827222FF655}" presName="Name0" presStyleCnt="0">
        <dgm:presLayoutVars>
          <dgm:chMax val="1"/>
          <dgm:dir/>
          <dgm:animLvl val="ctr"/>
          <dgm:resizeHandles val="exact"/>
        </dgm:presLayoutVars>
      </dgm:prSet>
      <dgm:spPr/>
    </dgm:pt>
    <dgm:pt modelId="{2DE4A603-3BD1-4472-8370-68156222231B}" type="pres">
      <dgm:prSet presAssocID="{79AE661B-6F1C-4C9C-B027-9FA29FBA12F1}" presName="centerShape" presStyleLbl="node0" presStyleIdx="0" presStyleCnt="1"/>
      <dgm:spPr/>
    </dgm:pt>
    <dgm:pt modelId="{C2E201EF-924F-48DC-84C9-19299BEB877D}" type="pres">
      <dgm:prSet presAssocID="{B952E59A-EE6C-4AEA-A65B-F910963F8F2E}" presName="parTrans" presStyleLbl="sibTrans2D1" presStyleIdx="0" presStyleCnt="3"/>
      <dgm:spPr/>
    </dgm:pt>
    <dgm:pt modelId="{217C09C3-19D2-43C9-8AB5-595953813BE9}" type="pres">
      <dgm:prSet presAssocID="{B952E59A-EE6C-4AEA-A65B-F910963F8F2E}" presName="connectorText" presStyleLbl="sibTrans2D1" presStyleIdx="0" presStyleCnt="3"/>
      <dgm:spPr/>
    </dgm:pt>
    <dgm:pt modelId="{860BD38E-3C5A-4142-B9A9-E859B337CA14}" type="pres">
      <dgm:prSet presAssocID="{01784554-FAD6-4741-8CAF-E238A00644D4}" presName="node" presStyleLbl="node1" presStyleIdx="0" presStyleCnt="3">
        <dgm:presLayoutVars>
          <dgm:bulletEnabled val="1"/>
        </dgm:presLayoutVars>
      </dgm:prSet>
      <dgm:spPr/>
    </dgm:pt>
    <dgm:pt modelId="{EF2F14CE-2D3A-4482-8E0D-DAEF4BF85530}" type="pres">
      <dgm:prSet presAssocID="{F1633346-C257-4640-A227-F9CAFDD908B9}" presName="parTrans" presStyleLbl="sibTrans2D1" presStyleIdx="1" presStyleCnt="3"/>
      <dgm:spPr/>
    </dgm:pt>
    <dgm:pt modelId="{A92805BF-E7F7-4B40-9416-DBA0C5AF5B34}" type="pres">
      <dgm:prSet presAssocID="{F1633346-C257-4640-A227-F9CAFDD908B9}" presName="connectorText" presStyleLbl="sibTrans2D1" presStyleIdx="1" presStyleCnt="3"/>
      <dgm:spPr/>
    </dgm:pt>
    <dgm:pt modelId="{32DF37F8-C0CB-4DDA-BCCE-E4A5CEF3B6D6}" type="pres">
      <dgm:prSet presAssocID="{24A5993B-8430-49AB-A478-6E4DCB188A04}" presName="node" presStyleLbl="node1" presStyleIdx="1" presStyleCnt="3">
        <dgm:presLayoutVars>
          <dgm:bulletEnabled val="1"/>
        </dgm:presLayoutVars>
      </dgm:prSet>
      <dgm:spPr/>
    </dgm:pt>
    <dgm:pt modelId="{4DFBC556-A546-4B6F-BD4B-DA4B8F931017}" type="pres">
      <dgm:prSet presAssocID="{32F7C436-3B61-4CF3-A8C5-3ED09C9B54D3}" presName="parTrans" presStyleLbl="sibTrans2D1" presStyleIdx="2" presStyleCnt="3"/>
      <dgm:spPr/>
    </dgm:pt>
    <dgm:pt modelId="{6FECF12C-EB94-4D40-942D-75E98C5D27E8}" type="pres">
      <dgm:prSet presAssocID="{32F7C436-3B61-4CF3-A8C5-3ED09C9B54D3}" presName="connectorText" presStyleLbl="sibTrans2D1" presStyleIdx="2" presStyleCnt="3"/>
      <dgm:spPr/>
    </dgm:pt>
    <dgm:pt modelId="{BEBBD53C-D13D-4199-9411-80CADF36DF6B}" type="pres">
      <dgm:prSet presAssocID="{4D75920E-2E9F-4E81-8B45-BF6C1229DAAA}" presName="node" presStyleLbl="node1" presStyleIdx="2" presStyleCnt="3">
        <dgm:presLayoutVars>
          <dgm:bulletEnabled val="1"/>
        </dgm:presLayoutVars>
      </dgm:prSet>
      <dgm:spPr/>
    </dgm:pt>
  </dgm:ptLst>
  <dgm:cxnLst>
    <dgm:cxn modelId="{E0F1480B-E1AC-4FF8-BF22-32005D1938AA}" type="presOf" srcId="{B952E59A-EE6C-4AEA-A65B-F910963F8F2E}" destId="{C2E201EF-924F-48DC-84C9-19299BEB877D}" srcOrd="0" destOrd="0" presId="urn:microsoft.com/office/officeart/2005/8/layout/radial5"/>
    <dgm:cxn modelId="{6E59F811-F555-4A0B-A4A7-76B9C467688A}" type="presOf" srcId="{8D63A801-148D-4B2B-B849-C827222FF655}" destId="{2F6C39CD-00D0-4442-9030-E8BF1F0BD256}" srcOrd="0" destOrd="0" presId="urn:microsoft.com/office/officeart/2005/8/layout/radial5"/>
    <dgm:cxn modelId="{E1807B1D-9EA9-4332-9DC3-5478CC76A001}" type="presOf" srcId="{24A5993B-8430-49AB-A478-6E4DCB188A04}" destId="{32DF37F8-C0CB-4DDA-BCCE-E4A5CEF3B6D6}" srcOrd="0" destOrd="0" presId="urn:microsoft.com/office/officeart/2005/8/layout/radial5"/>
    <dgm:cxn modelId="{2065EA32-E562-49F3-A67A-076B992D4E63}" srcId="{8D63A801-148D-4B2B-B849-C827222FF655}" destId="{94A054E9-BF6C-4516-9994-8B68755563C5}" srcOrd="1" destOrd="0" parTransId="{DE62F31B-ACE0-4A7F-B452-A92D489E25AE}" sibTransId="{0E6C6567-4FC1-41DB-B89E-EC673A028745}"/>
    <dgm:cxn modelId="{AE51615E-2CC7-456E-B39C-B2131CED70DA}" type="presOf" srcId="{32F7C436-3B61-4CF3-A8C5-3ED09C9B54D3}" destId="{6FECF12C-EB94-4D40-942D-75E98C5D27E8}" srcOrd="1" destOrd="0" presId="urn:microsoft.com/office/officeart/2005/8/layout/radial5"/>
    <dgm:cxn modelId="{AED64C42-4030-4719-A512-B3E03905A5D4}" type="presOf" srcId="{B952E59A-EE6C-4AEA-A65B-F910963F8F2E}" destId="{217C09C3-19D2-43C9-8AB5-595953813BE9}" srcOrd="1" destOrd="0" presId="urn:microsoft.com/office/officeart/2005/8/layout/radial5"/>
    <dgm:cxn modelId="{C55F2752-46CD-40BB-8945-212873DCD2B2}" type="presOf" srcId="{F1633346-C257-4640-A227-F9CAFDD908B9}" destId="{A92805BF-E7F7-4B40-9416-DBA0C5AF5B34}" srcOrd="1" destOrd="0" presId="urn:microsoft.com/office/officeart/2005/8/layout/radial5"/>
    <dgm:cxn modelId="{1294DD97-FDC0-49D3-B28F-9AFBC55AB418}" type="presOf" srcId="{4D75920E-2E9F-4E81-8B45-BF6C1229DAAA}" destId="{BEBBD53C-D13D-4199-9411-80CADF36DF6B}" srcOrd="0" destOrd="0" presId="urn:microsoft.com/office/officeart/2005/8/layout/radial5"/>
    <dgm:cxn modelId="{3155E697-956A-460D-8603-D914A10E0FCB}" srcId="{79AE661B-6F1C-4C9C-B027-9FA29FBA12F1}" destId="{24A5993B-8430-49AB-A478-6E4DCB188A04}" srcOrd="1" destOrd="0" parTransId="{F1633346-C257-4640-A227-F9CAFDD908B9}" sibTransId="{649C46D8-67EB-4E69-88BE-A86DF07B6C5C}"/>
    <dgm:cxn modelId="{1D706FB4-4AFA-4FC4-9D80-F9302A1389E6}" srcId="{79AE661B-6F1C-4C9C-B027-9FA29FBA12F1}" destId="{01784554-FAD6-4741-8CAF-E238A00644D4}" srcOrd="0" destOrd="0" parTransId="{B952E59A-EE6C-4AEA-A65B-F910963F8F2E}" sibTransId="{BC70BE6A-274A-4DB1-95A2-22F410A4BAC5}"/>
    <dgm:cxn modelId="{677744B6-1FF7-472F-83F5-C3697099F8CE}" type="presOf" srcId="{01784554-FAD6-4741-8CAF-E238A00644D4}" destId="{860BD38E-3C5A-4142-B9A9-E859B337CA14}" srcOrd="0" destOrd="0" presId="urn:microsoft.com/office/officeart/2005/8/layout/radial5"/>
    <dgm:cxn modelId="{FB0082D1-EC69-4922-9779-3299806DF3B9}" type="presOf" srcId="{32F7C436-3B61-4CF3-A8C5-3ED09C9B54D3}" destId="{4DFBC556-A546-4B6F-BD4B-DA4B8F931017}" srcOrd="0" destOrd="0" presId="urn:microsoft.com/office/officeart/2005/8/layout/radial5"/>
    <dgm:cxn modelId="{50DE2EE5-9447-4160-9443-32C719A64980}" srcId="{8D63A801-148D-4B2B-B849-C827222FF655}" destId="{79AE661B-6F1C-4C9C-B027-9FA29FBA12F1}" srcOrd="0" destOrd="0" parTransId="{7607A506-1E71-40A4-9183-B43ACBA45D06}" sibTransId="{03D5376D-4269-47B1-94BC-D27D233E7EC4}"/>
    <dgm:cxn modelId="{4FE867F4-653E-47FF-BA39-FDC80F9EEC00}" type="presOf" srcId="{F1633346-C257-4640-A227-F9CAFDD908B9}" destId="{EF2F14CE-2D3A-4482-8E0D-DAEF4BF85530}" srcOrd="0" destOrd="0" presId="urn:microsoft.com/office/officeart/2005/8/layout/radial5"/>
    <dgm:cxn modelId="{796FB2FC-81E1-4091-BF9B-B7CB21452BA1}" srcId="{79AE661B-6F1C-4C9C-B027-9FA29FBA12F1}" destId="{4D75920E-2E9F-4E81-8B45-BF6C1229DAAA}" srcOrd="2" destOrd="0" parTransId="{32F7C436-3B61-4CF3-A8C5-3ED09C9B54D3}" sibTransId="{AAD58158-2FA8-4773-BEFA-731330AA57EC}"/>
    <dgm:cxn modelId="{2C2242FF-2C8D-4764-94BC-4E9BE517E5C7}" type="presOf" srcId="{79AE661B-6F1C-4C9C-B027-9FA29FBA12F1}" destId="{2DE4A603-3BD1-4472-8370-68156222231B}" srcOrd="0" destOrd="0" presId="urn:microsoft.com/office/officeart/2005/8/layout/radial5"/>
    <dgm:cxn modelId="{ACEB3C59-1E39-409C-80E3-BB9CD2BA4DE6}" type="presParOf" srcId="{2F6C39CD-00D0-4442-9030-E8BF1F0BD256}" destId="{2DE4A603-3BD1-4472-8370-68156222231B}" srcOrd="0" destOrd="0" presId="urn:microsoft.com/office/officeart/2005/8/layout/radial5"/>
    <dgm:cxn modelId="{4361E854-9C28-42CA-970B-3370DB00DCE7}" type="presParOf" srcId="{2F6C39CD-00D0-4442-9030-E8BF1F0BD256}" destId="{C2E201EF-924F-48DC-84C9-19299BEB877D}" srcOrd="1" destOrd="0" presId="urn:microsoft.com/office/officeart/2005/8/layout/radial5"/>
    <dgm:cxn modelId="{38196092-B9B7-4786-A624-91CBF832E705}" type="presParOf" srcId="{C2E201EF-924F-48DC-84C9-19299BEB877D}" destId="{217C09C3-19D2-43C9-8AB5-595953813BE9}" srcOrd="0" destOrd="0" presId="urn:microsoft.com/office/officeart/2005/8/layout/radial5"/>
    <dgm:cxn modelId="{0D508640-030D-43EE-AF47-FC0484AF55C5}" type="presParOf" srcId="{2F6C39CD-00D0-4442-9030-E8BF1F0BD256}" destId="{860BD38E-3C5A-4142-B9A9-E859B337CA14}" srcOrd="2" destOrd="0" presId="urn:microsoft.com/office/officeart/2005/8/layout/radial5"/>
    <dgm:cxn modelId="{77AC4905-CBF2-4331-8A41-AB39B17A4DE2}" type="presParOf" srcId="{2F6C39CD-00D0-4442-9030-E8BF1F0BD256}" destId="{EF2F14CE-2D3A-4482-8E0D-DAEF4BF85530}" srcOrd="3" destOrd="0" presId="urn:microsoft.com/office/officeart/2005/8/layout/radial5"/>
    <dgm:cxn modelId="{ECD660C7-8064-4F42-BC2E-66BE45462B70}" type="presParOf" srcId="{EF2F14CE-2D3A-4482-8E0D-DAEF4BF85530}" destId="{A92805BF-E7F7-4B40-9416-DBA0C5AF5B34}" srcOrd="0" destOrd="0" presId="urn:microsoft.com/office/officeart/2005/8/layout/radial5"/>
    <dgm:cxn modelId="{C8163FDA-9952-452B-BADE-A17403324D2D}" type="presParOf" srcId="{2F6C39CD-00D0-4442-9030-E8BF1F0BD256}" destId="{32DF37F8-C0CB-4DDA-BCCE-E4A5CEF3B6D6}" srcOrd="4" destOrd="0" presId="urn:microsoft.com/office/officeart/2005/8/layout/radial5"/>
    <dgm:cxn modelId="{BB123FCE-54DE-453A-B916-E70D132594CA}" type="presParOf" srcId="{2F6C39CD-00D0-4442-9030-E8BF1F0BD256}" destId="{4DFBC556-A546-4B6F-BD4B-DA4B8F931017}" srcOrd="5" destOrd="0" presId="urn:microsoft.com/office/officeart/2005/8/layout/radial5"/>
    <dgm:cxn modelId="{66D23AAD-55FF-4EF9-8B82-9DE1DBE836B5}" type="presParOf" srcId="{4DFBC556-A546-4B6F-BD4B-DA4B8F931017}" destId="{6FECF12C-EB94-4D40-942D-75E98C5D27E8}" srcOrd="0" destOrd="0" presId="urn:microsoft.com/office/officeart/2005/8/layout/radial5"/>
    <dgm:cxn modelId="{DC28B63B-AAD9-47F5-AA6B-9D77C0848F84}" type="presParOf" srcId="{2F6C39CD-00D0-4442-9030-E8BF1F0BD256}" destId="{BEBBD53C-D13D-4199-9411-80CADF36DF6B}"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4C70F7-2DE9-4D64-9132-4B28841341D3}"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42EC3C61-A194-4A91-8E1A-3745A6C1D2BB}">
      <dgm:prSet phldrT="[Text]" custT="1"/>
      <dgm:spPr/>
      <dgm:t>
        <a:bodyPr/>
        <a:lstStyle/>
        <a:p>
          <a:r>
            <a:rPr lang="en-US" sz="2000" b="1">
              <a:solidFill>
                <a:schemeClr val="tx1"/>
              </a:solidFill>
            </a:rPr>
            <a:t>Wisdom of Verses</a:t>
          </a:r>
        </a:p>
      </dgm:t>
    </dgm:pt>
    <dgm:pt modelId="{E672D69C-BA98-45F8-A0B2-1AD6D1E77CE2}" type="parTrans" cxnId="{731799AA-6E6D-4D07-9CDC-83838948F130}">
      <dgm:prSet/>
      <dgm:spPr/>
      <dgm:t>
        <a:bodyPr/>
        <a:lstStyle/>
        <a:p>
          <a:endParaRPr lang="en-US"/>
        </a:p>
      </dgm:t>
    </dgm:pt>
    <dgm:pt modelId="{D9D5350F-0ED5-4BAC-B4A7-F432C47FB544}" type="sibTrans" cxnId="{731799AA-6E6D-4D07-9CDC-83838948F130}">
      <dgm:prSet/>
      <dgm:spPr/>
      <dgm:t>
        <a:bodyPr/>
        <a:lstStyle/>
        <a:p>
          <a:endParaRPr lang="en-US"/>
        </a:p>
      </dgm:t>
    </dgm:pt>
    <dgm:pt modelId="{7A8650E1-DFB2-4CBB-9CE8-499F6DD8556D}">
      <dgm:prSet phldrT="[Text]"/>
      <dgm:spPr/>
      <dgm:t>
        <a:bodyPr/>
        <a:lstStyle/>
        <a:p>
          <a:r>
            <a:rPr lang="en-US"/>
            <a:t>Collection of 1000 hymns that are sung in connection with ancient rituals (Animal sacrifices, fire offerings, drinking hallucinogenic juice)</a:t>
          </a:r>
        </a:p>
      </dgm:t>
    </dgm:pt>
    <dgm:pt modelId="{9DF1EB4B-1128-4E2B-A6C8-C68B7FF233E6}" type="parTrans" cxnId="{743B49B8-DAAF-4600-BCCB-CE88F0DADD9B}">
      <dgm:prSet/>
      <dgm:spPr/>
      <dgm:t>
        <a:bodyPr/>
        <a:lstStyle/>
        <a:p>
          <a:endParaRPr lang="en-US"/>
        </a:p>
      </dgm:t>
    </dgm:pt>
    <dgm:pt modelId="{BBDF5A71-32EE-495F-819D-24CCD9C5854F}" type="sibTrans" cxnId="{743B49B8-DAAF-4600-BCCB-CE88F0DADD9B}">
      <dgm:prSet/>
      <dgm:spPr/>
      <dgm:t>
        <a:bodyPr/>
        <a:lstStyle/>
        <a:p>
          <a:endParaRPr lang="en-US"/>
        </a:p>
      </dgm:t>
    </dgm:pt>
    <dgm:pt modelId="{9DE86AD0-C97B-425B-AF31-6A88E1243490}">
      <dgm:prSet phldrT="[Text]" custT="1"/>
      <dgm:spPr/>
      <dgm:t>
        <a:bodyPr/>
        <a:lstStyle/>
        <a:p>
          <a:r>
            <a:rPr lang="en-US" sz="2000" b="1">
              <a:solidFill>
                <a:schemeClr val="tx1"/>
              </a:solidFill>
            </a:rPr>
            <a:t>Wisdom of the Sacrificial Formulas</a:t>
          </a:r>
        </a:p>
      </dgm:t>
    </dgm:pt>
    <dgm:pt modelId="{7AB5291B-2CC8-40DE-8B04-32ABEF0511E4}" type="parTrans" cxnId="{9410B6AC-6015-46F3-89EB-0139B0398B82}">
      <dgm:prSet/>
      <dgm:spPr/>
      <dgm:t>
        <a:bodyPr/>
        <a:lstStyle/>
        <a:p>
          <a:endParaRPr lang="en-US"/>
        </a:p>
      </dgm:t>
    </dgm:pt>
    <dgm:pt modelId="{051E643E-D76C-499F-9971-4EA343BB20A8}" type="sibTrans" cxnId="{9410B6AC-6015-46F3-89EB-0139B0398B82}">
      <dgm:prSet/>
      <dgm:spPr/>
      <dgm:t>
        <a:bodyPr/>
        <a:lstStyle/>
        <a:p>
          <a:endParaRPr lang="en-US"/>
        </a:p>
      </dgm:t>
    </dgm:pt>
    <dgm:pt modelId="{30B932B0-3C57-4725-89CF-2DE2E99A10A0}">
      <dgm:prSet phldrT="[Text]"/>
      <dgm:spPr/>
      <dgm:t>
        <a:bodyPr/>
        <a:lstStyle/>
        <a:p>
          <a:r>
            <a:rPr lang="en-US"/>
            <a:t>The words that were to be said by the priests when the rituals above took place. Often involved praising the gods.</a:t>
          </a:r>
        </a:p>
      </dgm:t>
    </dgm:pt>
    <dgm:pt modelId="{A4A25371-7CC6-4C9E-A40D-3863BDFDA0ED}" type="parTrans" cxnId="{CA79BD61-F9C8-4219-B199-87BF219DF052}">
      <dgm:prSet/>
      <dgm:spPr/>
      <dgm:t>
        <a:bodyPr/>
        <a:lstStyle/>
        <a:p>
          <a:endParaRPr lang="en-US"/>
        </a:p>
      </dgm:t>
    </dgm:pt>
    <dgm:pt modelId="{33CE14D5-76D8-4EE6-8C1F-0E76BEB3D205}" type="sibTrans" cxnId="{CA79BD61-F9C8-4219-B199-87BF219DF052}">
      <dgm:prSet/>
      <dgm:spPr/>
      <dgm:t>
        <a:bodyPr/>
        <a:lstStyle/>
        <a:p>
          <a:endParaRPr lang="en-US"/>
        </a:p>
      </dgm:t>
    </dgm:pt>
    <dgm:pt modelId="{EBF871BE-EBE8-432A-A450-45F663EB3A4D}">
      <dgm:prSet phldrT="[Text]" custT="1"/>
      <dgm:spPr/>
      <dgm:t>
        <a:bodyPr/>
        <a:lstStyle/>
        <a:p>
          <a:r>
            <a:rPr lang="en-US" sz="2000" b="1">
              <a:solidFill>
                <a:schemeClr val="tx1"/>
              </a:solidFill>
            </a:rPr>
            <a:t>Wisdom of the Chants</a:t>
          </a:r>
        </a:p>
      </dgm:t>
    </dgm:pt>
    <dgm:pt modelId="{9F79DC5F-9C28-41E8-9F05-0B21108EED21}" type="parTrans" cxnId="{95D33C11-ED36-4639-AF12-ECD66AA3D1D9}">
      <dgm:prSet/>
      <dgm:spPr/>
      <dgm:t>
        <a:bodyPr/>
        <a:lstStyle/>
        <a:p>
          <a:endParaRPr lang="en-US"/>
        </a:p>
      </dgm:t>
    </dgm:pt>
    <dgm:pt modelId="{F0B19DD5-43B6-4D11-9DAC-727A39F326C7}" type="sibTrans" cxnId="{95D33C11-ED36-4639-AF12-ECD66AA3D1D9}">
      <dgm:prSet/>
      <dgm:spPr/>
      <dgm:t>
        <a:bodyPr/>
        <a:lstStyle/>
        <a:p>
          <a:endParaRPr lang="en-US"/>
        </a:p>
      </dgm:t>
    </dgm:pt>
    <dgm:pt modelId="{7CF520AD-7B86-4D54-AECB-ECFF1A697A53}">
      <dgm:prSet phldrT="[Text]"/>
      <dgm:spPr/>
      <dgm:t>
        <a:bodyPr/>
        <a:lstStyle/>
        <a:p>
          <a:r>
            <a:rPr lang="en-US"/>
            <a:t>Contains verses from the first book, but with explanations of how they were to be chanted.</a:t>
          </a:r>
        </a:p>
      </dgm:t>
    </dgm:pt>
    <dgm:pt modelId="{ABC88B9C-1313-4341-802A-FF07D73E933D}" type="parTrans" cxnId="{80FB58F8-A7A6-43A0-8CC7-8341C5F9B6E9}">
      <dgm:prSet/>
      <dgm:spPr/>
      <dgm:t>
        <a:bodyPr/>
        <a:lstStyle/>
        <a:p>
          <a:endParaRPr lang="en-US"/>
        </a:p>
      </dgm:t>
    </dgm:pt>
    <dgm:pt modelId="{554A7B31-7766-4B01-BB18-C265F0526F40}" type="sibTrans" cxnId="{80FB58F8-A7A6-43A0-8CC7-8341C5F9B6E9}">
      <dgm:prSet/>
      <dgm:spPr/>
      <dgm:t>
        <a:bodyPr/>
        <a:lstStyle/>
        <a:p>
          <a:endParaRPr lang="en-US"/>
        </a:p>
      </dgm:t>
    </dgm:pt>
    <dgm:pt modelId="{36890ED5-884E-4501-830C-212E077CC28E}">
      <dgm:prSet phldrT="[Text]" custT="1"/>
      <dgm:spPr/>
      <dgm:t>
        <a:bodyPr/>
        <a:lstStyle/>
        <a:p>
          <a:r>
            <a:rPr lang="en-US" sz="1800" b="1">
              <a:solidFill>
                <a:schemeClr val="tx1"/>
              </a:solidFill>
            </a:rPr>
            <a:t>Wisdom of the </a:t>
          </a:r>
          <a:r>
            <a:rPr lang="en-US" sz="1800" b="1" err="1">
              <a:solidFill>
                <a:schemeClr val="tx1"/>
              </a:solidFill>
            </a:rPr>
            <a:t>Atharvan</a:t>
          </a:r>
          <a:r>
            <a:rPr lang="en-US" sz="1800" b="1">
              <a:solidFill>
                <a:schemeClr val="tx1"/>
              </a:solidFill>
            </a:rPr>
            <a:t> Priests</a:t>
          </a:r>
        </a:p>
      </dgm:t>
    </dgm:pt>
    <dgm:pt modelId="{A9285D58-630C-4DA2-9AF9-2BBF9793D099}" type="parTrans" cxnId="{C36B34C2-2EB1-4E23-9F86-B5E1282ED740}">
      <dgm:prSet/>
      <dgm:spPr/>
      <dgm:t>
        <a:bodyPr/>
        <a:lstStyle/>
        <a:p>
          <a:endParaRPr lang="en-US"/>
        </a:p>
      </dgm:t>
    </dgm:pt>
    <dgm:pt modelId="{204693EE-DEDB-4B64-B9E8-D7A47CFC4EEE}" type="sibTrans" cxnId="{C36B34C2-2EB1-4E23-9F86-B5E1282ED740}">
      <dgm:prSet/>
      <dgm:spPr/>
      <dgm:t>
        <a:bodyPr/>
        <a:lstStyle/>
        <a:p>
          <a:endParaRPr lang="en-US"/>
        </a:p>
      </dgm:t>
    </dgm:pt>
    <dgm:pt modelId="{C51C2F7D-F379-4FD7-8E1A-EE709B4CE1AE}">
      <dgm:prSet phldrT="[Text]" custT="1"/>
      <dgm:spPr/>
      <dgm:t>
        <a:bodyPr/>
        <a:lstStyle/>
        <a:p>
          <a:r>
            <a:rPr lang="en-US" sz="2300"/>
            <a:t>A collection of hymns, prayers and curses of a ‘magical nature’. Probably written a little while after the first three.</a:t>
          </a:r>
        </a:p>
      </dgm:t>
    </dgm:pt>
    <dgm:pt modelId="{77C2165E-3C1F-4053-91A9-49A3ED6E3D7A}" type="parTrans" cxnId="{B5EDA1F1-0B02-4925-8EB6-D9590C089CBA}">
      <dgm:prSet/>
      <dgm:spPr/>
      <dgm:t>
        <a:bodyPr/>
        <a:lstStyle/>
        <a:p>
          <a:endParaRPr lang="en-US"/>
        </a:p>
      </dgm:t>
    </dgm:pt>
    <dgm:pt modelId="{A0FEFBAB-E783-4C02-86FA-7DFEF24BB921}" type="sibTrans" cxnId="{B5EDA1F1-0B02-4925-8EB6-D9590C089CBA}">
      <dgm:prSet/>
      <dgm:spPr/>
      <dgm:t>
        <a:bodyPr/>
        <a:lstStyle/>
        <a:p>
          <a:endParaRPr lang="en-US"/>
        </a:p>
      </dgm:t>
    </dgm:pt>
    <dgm:pt modelId="{49607871-1ABE-4C90-8AA6-3799D29010B0}" type="pres">
      <dgm:prSet presAssocID="{704C70F7-2DE9-4D64-9132-4B28841341D3}" presName="linearFlow" presStyleCnt="0">
        <dgm:presLayoutVars>
          <dgm:dir/>
          <dgm:animLvl val="lvl"/>
          <dgm:resizeHandles val="exact"/>
        </dgm:presLayoutVars>
      </dgm:prSet>
      <dgm:spPr/>
    </dgm:pt>
    <dgm:pt modelId="{4B3014BF-668D-4E83-8DC4-A025A092F2EE}" type="pres">
      <dgm:prSet presAssocID="{42EC3C61-A194-4A91-8E1A-3745A6C1D2BB}" presName="composite" presStyleCnt="0"/>
      <dgm:spPr/>
    </dgm:pt>
    <dgm:pt modelId="{BE952FB9-6B1E-49A2-A6DC-AEF933197CCA}" type="pres">
      <dgm:prSet presAssocID="{42EC3C61-A194-4A91-8E1A-3745A6C1D2BB}" presName="parentText" presStyleLbl="alignNode1" presStyleIdx="0" presStyleCnt="4">
        <dgm:presLayoutVars>
          <dgm:chMax val="1"/>
          <dgm:bulletEnabled val="1"/>
        </dgm:presLayoutVars>
      </dgm:prSet>
      <dgm:spPr/>
    </dgm:pt>
    <dgm:pt modelId="{8B7F7E88-C369-47D2-8A0D-FA3206CC9A42}" type="pres">
      <dgm:prSet presAssocID="{42EC3C61-A194-4A91-8E1A-3745A6C1D2BB}" presName="descendantText" presStyleLbl="alignAcc1" presStyleIdx="0" presStyleCnt="4">
        <dgm:presLayoutVars>
          <dgm:bulletEnabled val="1"/>
        </dgm:presLayoutVars>
      </dgm:prSet>
      <dgm:spPr/>
    </dgm:pt>
    <dgm:pt modelId="{38D6DC6C-F30E-489E-93BE-ED5D58AECA8C}" type="pres">
      <dgm:prSet presAssocID="{D9D5350F-0ED5-4BAC-B4A7-F432C47FB544}" presName="sp" presStyleCnt="0"/>
      <dgm:spPr/>
    </dgm:pt>
    <dgm:pt modelId="{053CA44F-213A-41B7-B15F-B0151B75D931}" type="pres">
      <dgm:prSet presAssocID="{9DE86AD0-C97B-425B-AF31-6A88E1243490}" presName="composite" presStyleCnt="0"/>
      <dgm:spPr/>
    </dgm:pt>
    <dgm:pt modelId="{FF5CAD72-B128-4369-9FE0-55EEBEEB05C2}" type="pres">
      <dgm:prSet presAssocID="{9DE86AD0-C97B-425B-AF31-6A88E1243490}" presName="parentText" presStyleLbl="alignNode1" presStyleIdx="1" presStyleCnt="4">
        <dgm:presLayoutVars>
          <dgm:chMax val="1"/>
          <dgm:bulletEnabled val="1"/>
        </dgm:presLayoutVars>
      </dgm:prSet>
      <dgm:spPr/>
    </dgm:pt>
    <dgm:pt modelId="{D21670E4-8F4F-4A39-9AA3-388671956588}" type="pres">
      <dgm:prSet presAssocID="{9DE86AD0-C97B-425B-AF31-6A88E1243490}" presName="descendantText" presStyleLbl="alignAcc1" presStyleIdx="1" presStyleCnt="4">
        <dgm:presLayoutVars>
          <dgm:bulletEnabled val="1"/>
        </dgm:presLayoutVars>
      </dgm:prSet>
      <dgm:spPr/>
    </dgm:pt>
    <dgm:pt modelId="{30BE698C-19B5-43B4-A582-29336DE1C564}" type="pres">
      <dgm:prSet presAssocID="{051E643E-D76C-499F-9971-4EA343BB20A8}" presName="sp" presStyleCnt="0"/>
      <dgm:spPr/>
    </dgm:pt>
    <dgm:pt modelId="{C3EA3F39-F3F8-44A1-87E3-DC648028B8FB}" type="pres">
      <dgm:prSet presAssocID="{EBF871BE-EBE8-432A-A450-45F663EB3A4D}" presName="composite" presStyleCnt="0"/>
      <dgm:spPr/>
    </dgm:pt>
    <dgm:pt modelId="{A7F6BA25-0231-417A-A792-FDD405D38B5A}" type="pres">
      <dgm:prSet presAssocID="{EBF871BE-EBE8-432A-A450-45F663EB3A4D}" presName="parentText" presStyleLbl="alignNode1" presStyleIdx="2" presStyleCnt="4">
        <dgm:presLayoutVars>
          <dgm:chMax val="1"/>
          <dgm:bulletEnabled val="1"/>
        </dgm:presLayoutVars>
      </dgm:prSet>
      <dgm:spPr/>
    </dgm:pt>
    <dgm:pt modelId="{1C373D9F-99F0-4665-9739-D99684C0F1FE}" type="pres">
      <dgm:prSet presAssocID="{EBF871BE-EBE8-432A-A450-45F663EB3A4D}" presName="descendantText" presStyleLbl="alignAcc1" presStyleIdx="2" presStyleCnt="4">
        <dgm:presLayoutVars>
          <dgm:bulletEnabled val="1"/>
        </dgm:presLayoutVars>
      </dgm:prSet>
      <dgm:spPr/>
    </dgm:pt>
    <dgm:pt modelId="{8FACCCE4-05D5-4651-91C6-377F969D353B}" type="pres">
      <dgm:prSet presAssocID="{F0B19DD5-43B6-4D11-9DAC-727A39F326C7}" presName="sp" presStyleCnt="0"/>
      <dgm:spPr/>
    </dgm:pt>
    <dgm:pt modelId="{266B17C5-0F1B-42CD-AEC7-DF950ACE819B}" type="pres">
      <dgm:prSet presAssocID="{36890ED5-884E-4501-830C-212E077CC28E}" presName="composite" presStyleCnt="0"/>
      <dgm:spPr/>
    </dgm:pt>
    <dgm:pt modelId="{223533FE-9311-4CD6-A974-EC6CAE93CAF8}" type="pres">
      <dgm:prSet presAssocID="{36890ED5-884E-4501-830C-212E077CC28E}" presName="parentText" presStyleLbl="alignNode1" presStyleIdx="3" presStyleCnt="4">
        <dgm:presLayoutVars>
          <dgm:chMax val="1"/>
          <dgm:bulletEnabled val="1"/>
        </dgm:presLayoutVars>
      </dgm:prSet>
      <dgm:spPr/>
    </dgm:pt>
    <dgm:pt modelId="{DA19F8A3-40E5-4FDB-BD75-25330D79057C}" type="pres">
      <dgm:prSet presAssocID="{36890ED5-884E-4501-830C-212E077CC28E}" presName="descendantText" presStyleLbl="alignAcc1" presStyleIdx="3" presStyleCnt="4">
        <dgm:presLayoutVars>
          <dgm:bulletEnabled val="1"/>
        </dgm:presLayoutVars>
      </dgm:prSet>
      <dgm:spPr/>
    </dgm:pt>
  </dgm:ptLst>
  <dgm:cxnLst>
    <dgm:cxn modelId="{6E797910-8195-4F4A-9F55-83B2D4B2CAF2}" type="presOf" srcId="{EBF871BE-EBE8-432A-A450-45F663EB3A4D}" destId="{A7F6BA25-0231-417A-A792-FDD405D38B5A}" srcOrd="0" destOrd="0" presId="urn:microsoft.com/office/officeart/2005/8/layout/chevron2"/>
    <dgm:cxn modelId="{95D33C11-ED36-4639-AF12-ECD66AA3D1D9}" srcId="{704C70F7-2DE9-4D64-9132-4B28841341D3}" destId="{EBF871BE-EBE8-432A-A450-45F663EB3A4D}" srcOrd="2" destOrd="0" parTransId="{9F79DC5F-9C28-41E8-9F05-0B21108EED21}" sibTransId="{F0B19DD5-43B6-4D11-9DAC-727A39F326C7}"/>
    <dgm:cxn modelId="{ABC58B5E-089A-4B93-8243-9F7C6B1DD642}" type="presOf" srcId="{42EC3C61-A194-4A91-8E1A-3745A6C1D2BB}" destId="{BE952FB9-6B1E-49A2-A6DC-AEF933197CCA}" srcOrd="0" destOrd="0" presId="urn:microsoft.com/office/officeart/2005/8/layout/chevron2"/>
    <dgm:cxn modelId="{CA79BD61-F9C8-4219-B199-87BF219DF052}" srcId="{9DE86AD0-C97B-425B-AF31-6A88E1243490}" destId="{30B932B0-3C57-4725-89CF-2DE2E99A10A0}" srcOrd="0" destOrd="0" parTransId="{A4A25371-7CC6-4C9E-A40D-3863BDFDA0ED}" sibTransId="{33CE14D5-76D8-4EE6-8C1F-0E76BEB3D205}"/>
    <dgm:cxn modelId="{E79C6746-A1F0-48D0-A511-EE6B4E391BBA}" type="presOf" srcId="{30B932B0-3C57-4725-89CF-2DE2E99A10A0}" destId="{D21670E4-8F4F-4A39-9AA3-388671956588}" srcOrd="0" destOrd="0" presId="urn:microsoft.com/office/officeart/2005/8/layout/chevron2"/>
    <dgm:cxn modelId="{543CF366-4226-4020-9F7D-7D304CC68F0C}" type="presOf" srcId="{9DE86AD0-C97B-425B-AF31-6A88E1243490}" destId="{FF5CAD72-B128-4369-9FE0-55EEBEEB05C2}" srcOrd="0" destOrd="0" presId="urn:microsoft.com/office/officeart/2005/8/layout/chevron2"/>
    <dgm:cxn modelId="{D81A204D-2EDA-4B60-B297-00FA34E31C41}" type="presOf" srcId="{7A8650E1-DFB2-4CBB-9CE8-499F6DD8556D}" destId="{8B7F7E88-C369-47D2-8A0D-FA3206CC9A42}" srcOrd="0" destOrd="0" presId="urn:microsoft.com/office/officeart/2005/8/layout/chevron2"/>
    <dgm:cxn modelId="{731799AA-6E6D-4D07-9CDC-83838948F130}" srcId="{704C70F7-2DE9-4D64-9132-4B28841341D3}" destId="{42EC3C61-A194-4A91-8E1A-3745A6C1D2BB}" srcOrd="0" destOrd="0" parTransId="{E672D69C-BA98-45F8-A0B2-1AD6D1E77CE2}" sibTransId="{D9D5350F-0ED5-4BAC-B4A7-F432C47FB544}"/>
    <dgm:cxn modelId="{9410B6AC-6015-46F3-89EB-0139B0398B82}" srcId="{704C70F7-2DE9-4D64-9132-4B28841341D3}" destId="{9DE86AD0-C97B-425B-AF31-6A88E1243490}" srcOrd="1" destOrd="0" parTransId="{7AB5291B-2CC8-40DE-8B04-32ABEF0511E4}" sibTransId="{051E643E-D76C-499F-9971-4EA343BB20A8}"/>
    <dgm:cxn modelId="{743B49B8-DAAF-4600-BCCB-CE88F0DADD9B}" srcId="{42EC3C61-A194-4A91-8E1A-3745A6C1D2BB}" destId="{7A8650E1-DFB2-4CBB-9CE8-499F6DD8556D}" srcOrd="0" destOrd="0" parTransId="{9DF1EB4B-1128-4E2B-A6C8-C68B7FF233E6}" sibTransId="{BBDF5A71-32EE-495F-819D-24CCD9C5854F}"/>
    <dgm:cxn modelId="{7AD676BF-08F9-4D04-8FEC-4F74311165BC}" type="presOf" srcId="{704C70F7-2DE9-4D64-9132-4B28841341D3}" destId="{49607871-1ABE-4C90-8AA6-3799D29010B0}" srcOrd="0" destOrd="0" presId="urn:microsoft.com/office/officeart/2005/8/layout/chevron2"/>
    <dgm:cxn modelId="{717E9CC1-CE0F-4026-B1E1-7168FD4C6D0C}" type="presOf" srcId="{C51C2F7D-F379-4FD7-8E1A-EE709B4CE1AE}" destId="{DA19F8A3-40E5-4FDB-BD75-25330D79057C}" srcOrd="0" destOrd="0" presId="urn:microsoft.com/office/officeart/2005/8/layout/chevron2"/>
    <dgm:cxn modelId="{C36B34C2-2EB1-4E23-9F86-B5E1282ED740}" srcId="{704C70F7-2DE9-4D64-9132-4B28841341D3}" destId="{36890ED5-884E-4501-830C-212E077CC28E}" srcOrd="3" destOrd="0" parTransId="{A9285D58-630C-4DA2-9AF9-2BBF9793D099}" sibTransId="{204693EE-DEDB-4B64-B9E8-D7A47CFC4EEE}"/>
    <dgm:cxn modelId="{9DAE75DE-E0C5-4716-BADA-B7CA536AD473}" type="presOf" srcId="{36890ED5-884E-4501-830C-212E077CC28E}" destId="{223533FE-9311-4CD6-A974-EC6CAE93CAF8}" srcOrd="0" destOrd="0" presId="urn:microsoft.com/office/officeart/2005/8/layout/chevron2"/>
    <dgm:cxn modelId="{B5EDA1F1-0B02-4925-8EB6-D9590C089CBA}" srcId="{36890ED5-884E-4501-830C-212E077CC28E}" destId="{C51C2F7D-F379-4FD7-8E1A-EE709B4CE1AE}" srcOrd="0" destOrd="0" parTransId="{77C2165E-3C1F-4053-91A9-49A3ED6E3D7A}" sibTransId="{A0FEFBAB-E783-4C02-86FA-7DFEF24BB921}"/>
    <dgm:cxn modelId="{F7836CF3-4073-45ED-B27C-893B87E488B1}" type="presOf" srcId="{7CF520AD-7B86-4D54-AECB-ECFF1A697A53}" destId="{1C373D9F-99F0-4665-9739-D99684C0F1FE}" srcOrd="0" destOrd="0" presId="urn:microsoft.com/office/officeart/2005/8/layout/chevron2"/>
    <dgm:cxn modelId="{80FB58F8-A7A6-43A0-8CC7-8341C5F9B6E9}" srcId="{EBF871BE-EBE8-432A-A450-45F663EB3A4D}" destId="{7CF520AD-7B86-4D54-AECB-ECFF1A697A53}" srcOrd="0" destOrd="0" parTransId="{ABC88B9C-1313-4341-802A-FF07D73E933D}" sibTransId="{554A7B31-7766-4B01-BB18-C265F0526F40}"/>
    <dgm:cxn modelId="{A7486F0A-F835-4D05-9F7F-025C1FB811C1}" type="presParOf" srcId="{49607871-1ABE-4C90-8AA6-3799D29010B0}" destId="{4B3014BF-668D-4E83-8DC4-A025A092F2EE}" srcOrd="0" destOrd="0" presId="urn:microsoft.com/office/officeart/2005/8/layout/chevron2"/>
    <dgm:cxn modelId="{AB103922-2199-4B17-8D6D-696330126D78}" type="presParOf" srcId="{4B3014BF-668D-4E83-8DC4-A025A092F2EE}" destId="{BE952FB9-6B1E-49A2-A6DC-AEF933197CCA}" srcOrd="0" destOrd="0" presId="urn:microsoft.com/office/officeart/2005/8/layout/chevron2"/>
    <dgm:cxn modelId="{C8A26C0A-EE91-499B-B703-7DA42C4EFF88}" type="presParOf" srcId="{4B3014BF-668D-4E83-8DC4-A025A092F2EE}" destId="{8B7F7E88-C369-47D2-8A0D-FA3206CC9A42}" srcOrd="1" destOrd="0" presId="urn:microsoft.com/office/officeart/2005/8/layout/chevron2"/>
    <dgm:cxn modelId="{FD3DF24C-D902-48C6-A0ED-9A9ACC814CF6}" type="presParOf" srcId="{49607871-1ABE-4C90-8AA6-3799D29010B0}" destId="{38D6DC6C-F30E-489E-93BE-ED5D58AECA8C}" srcOrd="1" destOrd="0" presId="urn:microsoft.com/office/officeart/2005/8/layout/chevron2"/>
    <dgm:cxn modelId="{412CAFD7-1455-40D8-82E4-448DE3202BB4}" type="presParOf" srcId="{49607871-1ABE-4C90-8AA6-3799D29010B0}" destId="{053CA44F-213A-41B7-B15F-B0151B75D931}" srcOrd="2" destOrd="0" presId="urn:microsoft.com/office/officeart/2005/8/layout/chevron2"/>
    <dgm:cxn modelId="{F1F0951B-F54E-470A-B28C-C5FFA8F7E1EC}" type="presParOf" srcId="{053CA44F-213A-41B7-B15F-B0151B75D931}" destId="{FF5CAD72-B128-4369-9FE0-55EEBEEB05C2}" srcOrd="0" destOrd="0" presId="urn:microsoft.com/office/officeart/2005/8/layout/chevron2"/>
    <dgm:cxn modelId="{FD23642B-18B8-41E8-B12A-7D131453DF67}" type="presParOf" srcId="{053CA44F-213A-41B7-B15F-B0151B75D931}" destId="{D21670E4-8F4F-4A39-9AA3-388671956588}" srcOrd="1" destOrd="0" presId="urn:microsoft.com/office/officeart/2005/8/layout/chevron2"/>
    <dgm:cxn modelId="{DA99F5D2-9209-47AD-B093-D864B8A41CF3}" type="presParOf" srcId="{49607871-1ABE-4C90-8AA6-3799D29010B0}" destId="{30BE698C-19B5-43B4-A582-29336DE1C564}" srcOrd="3" destOrd="0" presId="urn:microsoft.com/office/officeart/2005/8/layout/chevron2"/>
    <dgm:cxn modelId="{59EB1A15-D915-4D09-ADDC-41F48CB51E24}" type="presParOf" srcId="{49607871-1ABE-4C90-8AA6-3799D29010B0}" destId="{C3EA3F39-F3F8-44A1-87E3-DC648028B8FB}" srcOrd="4" destOrd="0" presId="urn:microsoft.com/office/officeart/2005/8/layout/chevron2"/>
    <dgm:cxn modelId="{9AC9D5ED-E257-4B37-9405-7EE6D706A3A6}" type="presParOf" srcId="{C3EA3F39-F3F8-44A1-87E3-DC648028B8FB}" destId="{A7F6BA25-0231-417A-A792-FDD405D38B5A}" srcOrd="0" destOrd="0" presId="urn:microsoft.com/office/officeart/2005/8/layout/chevron2"/>
    <dgm:cxn modelId="{8E1DA849-CE26-4193-8852-42EB623943C1}" type="presParOf" srcId="{C3EA3F39-F3F8-44A1-87E3-DC648028B8FB}" destId="{1C373D9F-99F0-4665-9739-D99684C0F1FE}" srcOrd="1" destOrd="0" presId="urn:microsoft.com/office/officeart/2005/8/layout/chevron2"/>
    <dgm:cxn modelId="{BDA3FD67-0D3F-417B-8E6C-7018203DD59B}" type="presParOf" srcId="{49607871-1ABE-4C90-8AA6-3799D29010B0}" destId="{8FACCCE4-05D5-4651-91C6-377F969D353B}" srcOrd="5" destOrd="0" presId="urn:microsoft.com/office/officeart/2005/8/layout/chevron2"/>
    <dgm:cxn modelId="{A4B19005-17CE-43B2-8EE1-CBD6E456735B}" type="presParOf" srcId="{49607871-1ABE-4C90-8AA6-3799D29010B0}" destId="{266B17C5-0F1B-42CD-AEC7-DF950ACE819B}" srcOrd="6" destOrd="0" presId="urn:microsoft.com/office/officeart/2005/8/layout/chevron2"/>
    <dgm:cxn modelId="{D2459061-92B1-445F-9931-9592ED8A57B6}" type="presParOf" srcId="{266B17C5-0F1B-42CD-AEC7-DF950ACE819B}" destId="{223533FE-9311-4CD6-A974-EC6CAE93CAF8}" srcOrd="0" destOrd="0" presId="urn:microsoft.com/office/officeart/2005/8/layout/chevron2"/>
    <dgm:cxn modelId="{00BE282B-508A-4EAA-B6CC-8B960555094D}" type="presParOf" srcId="{266B17C5-0F1B-42CD-AEC7-DF950ACE819B}" destId="{DA19F8A3-40E5-4FDB-BD75-25330D79057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C0EB19-31A1-4C30-BF0F-41F058A3C41D}"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en-US"/>
        </a:p>
      </dgm:t>
    </dgm:pt>
    <dgm:pt modelId="{5FD8280F-9C3F-4420-A460-21DEE0E339B5}">
      <dgm:prSet phldrT="[Text]"/>
      <dgm:spPr/>
      <dgm:t>
        <a:bodyPr/>
        <a:lstStyle/>
        <a:p>
          <a:r>
            <a:rPr lang="en-US"/>
            <a:t>Indra</a:t>
          </a:r>
        </a:p>
      </dgm:t>
    </dgm:pt>
    <dgm:pt modelId="{7DF026EE-C2A8-4DCB-B0BF-E0FD7557EBF0}" type="parTrans" cxnId="{D363E6FF-F4AA-497F-8FA9-38C23CCEAD66}">
      <dgm:prSet/>
      <dgm:spPr/>
      <dgm:t>
        <a:bodyPr/>
        <a:lstStyle/>
        <a:p>
          <a:endParaRPr lang="en-US"/>
        </a:p>
      </dgm:t>
    </dgm:pt>
    <dgm:pt modelId="{6E254795-EC2D-4285-8D1E-468FEF650652}" type="sibTrans" cxnId="{D363E6FF-F4AA-497F-8FA9-38C23CCEAD66}">
      <dgm:prSet/>
      <dgm:spPr/>
      <dgm:t>
        <a:bodyPr/>
        <a:lstStyle/>
        <a:p>
          <a:endParaRPr lang="en-US"/>
        </a:p>
      </dgm:t>
    </dgm:pt>
    <dgm:pt modelId="{CD7824C3-DDAA-4002-84EB-FBE8A62BF416}">
      <dgm:prSet phldrT="[Text]"/>
      <dgm:spPr/>
      <dgm:t>
        <a:bodyPr/>
        <a:lstStyle/>
        <a:p>
          <a:r>
            <a:rPr lang="en-US"/>
            <a:t>Agni</a:t>
          </a:r>
        </a:p>
      </dgm:t>
    </dgm:pt>
    <dgm:pt modelId="{3F4CF1AB-B81D-400E-8587-422DA23E4A14}" type="parTrans" cxnId="{BB9AAFD2-336B-4C98-B10C-DDE8F7E4370D}">
      <dgm:prSet/>
      <dgm:spPr/>
      <dgm:t>
        <a:bodyPr/>
        <a:lstStyle/>
        <a:p>
          <a:endParaRPr lang="en-US"/>
        </a:p>
      </dgm:t>
    </dgm:pt>
    <dgm:pt modelId="{9F619CF3-DB34-4CF5-8139-4920EAC2707F}" type="sibTrans" cxnId="{BB9AAFD2-336B-4C98-B10C-DDE8F7E4370D}">
      <dgm:prSet/>
      <dgm:spPr/>
      <dgm:t>
        <a:bodyPr/>
        <a:lstStyle/>
        <a:p>
          <a:endParaRPr lang="en-US"/>
        </a:p>
      </dgm:t>
    </dgm:pt>
    <dgm:pt modelId="{1F81E199-659D-4053-A3C4-05751D04AEDC}">
      <dgm:prSet phldrT="[Text]"/>
      <dgm:spPr/>
      <dgm:t>
        <a:bodyPr/>
        <a:lstStyle/>
        <a:p>
          <a:r>
            <a:rPr lang="en-US"/>
            <a:t>Soma</a:t>
          </a:r>
        </a:p>
      </dgm:t>
    </dgm:pt>
    <dgm:pt modelId="{3799E09F-D533-4DFC-9402-167EE27433C0}" type="parTrans" cxnId="{531340F4-6B9C-40D7-98A0-49DFFC326113}">
      <dgm:prSet/>
      <dgm:spPr/>
      <dgm:t>
        <a:bodyPr/>
        <a:lstStyle/>
        <a:p>
          <a:endParaRPr lang="en-US"/>
        </a:p>
      </dgm:t>
    </dgm:pt>
    <dgm:pt modelId="{81631120-895A-42A9-8605-E639A145D2C2}" type="sibTrans" cxnId="{531340F4-6B9C-40D7-98A0-49DFFC326113}">
      <dgm:prSet/>
      <dgm:spPr/>
      <dgm:t>
        <a:bodyPr/>
        <a:lstStyle/>
        <a:p>
          <a:endParaRPr lang="en-US"/>
        </a:p>
      </dgm:t>
    </dgm:pt>
    <dgm:pt modelId="{AA4C749D-44AA-43E3-B997-69798CC51427}">
      <dgm:prSet phldrT="[Text]"/>
      <dgm:spPr/>
      <dgm:t>
        <a:bodyPr/>
        <a:lstStyle/>
        <a:p>
          <a:r>
            <a:rPr lang="en-US"/>
            <a:t>Vishnu</a:t>
          </a:r>
        </a:p>
      </dgm:t>
    </dgm:pt>
    <dgm:pt modelId="{91A37689-6E0B-43D2-9A37-B154C82E5229}" type="parTrans" cxnId="{FBF80BA0-CB77-4438-BF6D-B85CAC3B74F4}">
      <dgm:prSet/>
      <dgm:spPr/>
      <dgm:t>
        <a:bodyPr/>
        <a:lstStyle/>
        <a:p>
          <a:endParaRPr lang="en-US"/>
        </a:p>
      </dgm:t>
    </dgm:pt>
    <dgm:pt modelId="{E2B5F068-6DC0-4980-A060-1194391763D9}" type="sibTrans" cxnId="{FBF80BA0-CB77-4438-BF6D-B85CAC3B74F4}">
      <dgm:prSet/>
      <dgm:spPr/>
      <dgm:t>
        <a:bodyPr/>
        <a:lstStyle/>
        <a:p>
          <a:endParaRPr lang="en-US"/>
        </a:p>
      </dgm:t>
    </dgm:pt>
    <dgm:pt modelId="{AF733C40-D472-4A70-BD36-67D7E736B4FB}">
      <dgm:prSet phldrT="[Text]"/>
      <dgm:spPr/>
      <dgm:t>
        <a:bodyPr/>
        <a:lstStyle/>
        <a:p>
          <a:r>
            <a:rPr lang="en-US"/>
            <a:t>Siva</a:t>
          </a:r>
        </a:p>
      </dgm:t>
    </dgm:pt>
    <dgm:pt modelId="{A54349B7-1309-4AC6-B749-BECBFD214CDB}" type="parTrans" cxnId="{F1AEC082-BD24-4833-A9AF-CFFCBB18AF2E}">
      <dgm:prSet/>
      <dgm:spPr/>
      <dgm:t>
        <a:bodyPr/>
        <a:lstStyle/>
        <a:p>
          <a:endParaRPr lang="en-US"/>
        </a:p>
      </dgm:t>
    </dgm:pt>
    <dgm:pt modelId="{CF06033D-6CEB-4715-A9F1-8F0278218EBC}" type="sibTrans" cxnId="{F1AEC082-BD24-4833-A9AF-CFFCBB18AF2E}">
      <dgm:prSet/>
      <dgm:spPr/>
      <dgm:t>
        <a:bodyPr/>
        <a:lstStyle/>
        <a:p>
          <a:endParaRPr lang="en-US"/>
        </a:p>
      </dgm:t>
    </dgm:pt>
    <dgm:pt modelId="{C15F7B1E-B30C-4646-8227-9B2C3C979062}" type="pres">
      <dgm:prSet presAssocID="{B6C0EB19-31A1-4C30-BF0F-41F058A3C41D}" presName="cycle" presStyleCnt="0">
        <dgm:presLayoutVars>
          <dgm:dir/>
          <dgm:resizeHandles val="exact"/>
        </dgm:presLayoutVars>
      </dgm:prSet>
      <dgm:spPr/>
    </dgm:pt>
    <dgm:pt modelId="{EE63421F-DA3A-4824-96AF-EA4566DFAF6A}" type="pres">
      <dgm:prSet presAssocID="{5FD8280F-9C3F-4420-A460-21DEE0E339B5}" presName="node" presStyleLbl="node1" presStyleIdx="0" presStyleCnt="5">
        <dgm:presLayoutVars>
          <dgm:bulletEnabled val="1"/>
        </dgm:presLayoutVars>
      </dgm:prSet>
      <dgm:spPr/>
    </dgm:pt>
    <dgm:pt modelId="{AFE8CF1A-AA08-4605-8A04-64CDB65A69C9}" type="pres">
      <dgm:prSet presAssocID="{5FD8280F-9C3F-4420-A460-21DEE0E339B5}" presName="spNode" presStyleCnt="0"/>
      <dgm:spPr/>
    </dgm:pt>
    <dgm:pt modelId="{BD5308C2-9639-47E5-A7F1-B499F8B497A9}" type="pres">
      <dgm:prSet presAssocID="{6E254795-EC2D-4285-8D1E-468FEF650652}" presName="sibTrans" presStyleLbl="sibTrans1D1" presStyleIdx="0" presStyleCnt="5"/>
      <dgm:spPr/>
    </dgm:pt>
    <dgm:pt modelId="{A3BED07F-6E66-4622-AF2F-477231722BBC}" type="pres">
      <dgm:prSet presAssocID="{CD7824C3-DDAA-4002-84EB-FBE8A62BF416}" presName="node" presStyleLbl="node1" presStyleIdx="1" presStyleCnt="5">
        <dgm:presLayoutVars>
          <dgm:bulletEnabled val="1"/>
        </dgm:presLayoutVars>
      </dgm:prSet>
      <dgm:spPr/>
    </dgm:pt>
    <dgm:pt modelId="{27C9342D-2565-47FE-9993-477190D5FB54}" type="pres">
      <dgm:prSet presAssocID="{CD7824C3-DDAA-4002-84EB-FBE8A62BF416}" presName="spNode" presStyleCnt="0"/>
      <dgm:spPr/>
    </dgm:pt>
    <dgm:pt modelId="{01C64E24-DA5C-4570-9EF1-B25EF78A4956}" type="pres">
      <dgm:prSet presAssocID="{9F619CF3-DB34-4CF5-8139-4920EAC2707F}" presName="sibTrans" presStyleLbl="sibTrans1D1" presStyleIdx="1" presStyleCnt="5"/>
      <dgm:spPr/>
    </dgm:pt>
    <dgm:pt modelId="{2CFDC92F-91F5-49CA-A219-8D9D5ABD6C6C}" type="pres">
      <dgm:prSet presAssocID="{1F81E199-659D-4053-A3C4-05751D04AEDC}" presName="node" presStyleLbl="node1" presStyleIdx="2" presStyleCnt="5">
        <dgm:presLayoutVars>
          <dgm:bulletEnabled val="1"/>
        </dgm:presLayoutVars>
      </dgm:prSet>
      <dgm:spPr/>
    </dgm:pt>
    <dgm:pt modelId="{4A61C929-47ED-4048-9475-7EBD45A3B0FB}" type="pres">
      <dgm:prSet presAssocID="{1F81E199-659D-4053-A3C4-05751D04AEDC}" presName="spNode" presStyleCnt="0"/>
      <dgm:spPr/>
    </dgm:pt>
    <dgm:pt modelId="{3C73EDF0-5F23-4460-8194-EA0595FFA631}" type="pres">
      <dgm:prSet presAssocID="{81631120-895A-42A9-8605-E639A145D2C2}" presName="sibTrans" presStyleLbl="sibTrans1D1" presStyleIdx="2" presStyleCnt="5"/>
      <dgm:spPr/>
    </dgm:pt>
    <dgm:pt modelId="{895B139C-B848-4717-8D38-F005E0498485}" type="pres">
      <dgm:prSet presAssocID="{AA4C749D-44AA-43E3-B997-69798CC51427}" presName="node" presStyleLbl="node1" presStyleIdx="3" presStyleCnt="5">
        <dgm:presLayoutVars>
          <dgm:bulletEnabled val="1"/>
        </dgm:presLayoutVars>
      </dgm:prSet>
      <dgm:spPr/>
    </dgm:pt>
    <dgm:pt modelId="{1E55C9F0-4CDD-48DC-B5CB-42A898FAE579}" type="pres">
      <dgm:prSet presAssocID="{AA4C749D-44AA-43E3-B997-69798CC51427}" presName="spNode" presStyleCnt="0"/>
      <dgm:spPr/>
    </dgm:pt>
    <dgm:pt modelId="{D3DC71AE-4156-41DE-80A5-4EF0A9C718AD}" type="pres">
      <dgm:prSet presAssocID="{E2B5F068-6DC0-4980-A060-1194391763D9}" presName="sibTrans" presStyleLbl="sibTrans1D1" presStyleIdx="3" presStyleCnt="5"/>
      <dgm:spPr/>
    </dgm:pt>
    <dgm:pt modelId="{BED52C13-C5FA-4725-97B7-13DC55034B5A}" type="pres">
      <dgm:prSet presAssocID="{AF733C40-D472-4A70-BD36-67D7E736B4FB}" presName="node" presStyleLbl="node1" presStyleIdx="4" presStyleCnt="5">
        <dgm:presLayoutVars>
          <dgm:bulletEnabled val="1"/>
        </dgm:presLayoutVars>
      </dgm:prSet>
      <dgm:spPr/>
    </dgm:pt>
    <dgm:pt modelId="{59F4C4AF-6020-41AB-BF01-9AE9C39A240F}" type="pres">
      <dgm:prSet presAssocID="{AF733C40-D472-4A70-BD36-67D7E736B4FB}" presName="spNode" presStyleCnt="0"/>
      <dgm:spPr/>
    </dgm:pt>
    <dgm:pt modelId="{2EE14D84-9B35-4640-980A-5ECC51F05332}" type="pres">
      <dgm:prSet presAssocID="{CF06033D-6CEB-4715-A9F1-8F0278218EBC}" presName="sibTrans" presStyleLbl="sibTrans1D1" presStyleIdx="4" presStyleCnt="5"/>
      <dgm:spPr/>
    </dgm:pt>
  </dgm:ptLst>
  <dgm:cxnLst>
    <dgm:cxn modelId="{6613C505-1D8E-4B4B-8420-2DFA852846E9}" type="presOf" srcId="{CD7824C3-DDAA-4002-84EB-FBE8A62BF416}" destId="{A3BED07F-6E66-4622-AF2F-477231722BBC}" srcOrd="0" destOrd="0" presId="urn:microsoft.com/office/officeart/2005/8/layout/cycle6"/>
    <dgm:cxn modelId="{0A55ED08-7DB8-4879-B4D1-04672986DA0F}" type="presOf" srcId="{E2B5F068-6DC0-4980-A060-1194391763D9}" destId="{D3DC71AE-4156-41DE-80A5-4EF0A9C718AD}" srcOrd="0" destOrd="0" presId="urn:microsoft.com/office/officeart/2005/8/layout/cycle6"/>
    <dgm:cxn modelId="{1DD59718-E59F-45B4-99ED-FCAA70350881}" type="presOf" srcId="{1F81E199-659D-4053-A3C4-05751D04AEDC}" destId="{2CFDC92F-91F5-49CA-A219-8D9D5ABD6C6C}" srcOrd="0" destOrd="0" presId="urn:microsoft.com/office/officeart/2005/8/layout/cycle6"/>
    <dgm:cxn modelId="{1D81E81D-732F-4521-A813-2AAC2C34A810}" type="presOf" srcId="{6E254795-EC2D-4285-8D1E-468FEF650652}" destId="{BD5308C2-9639-47E5-A7F1-B499F8B497A9}" srcOrd="0" destOrd="0" presId="urn:microsoft.com/office/officeart/2005/8/layout/cycle6"/>
    <dgm:cxn modelId="{EB80C331-4842-4320-9870-E77711535D3E}" type="presOf" srcId="{B6C0EB19-31A1-4C30-BF0F-41F058A3C41D}" destId="{C15F7B1E-B30C-4646-8227-9B2C3C979062}" srcOrd="0" destOrd="0" presId="urn:microsoft.com/office/officeart/2005/8/layout/cycle6"/>
    <dgm:cxn modelId="{09706838-F6DC-4131-B99D-1B61F53961E9}" type="presOf" srcId="{AF733C40-D472-4A70-BD36-67D7E736B4FB}" destId="{BED52C13-C5FA-4725-97B7-13DC55034B5A}" srcOrd="0" destOrd="0" presId="urn:microsoft.com/office/officeart/2005/8/layout/cycle6"/>
    <dgm:cxn modelId="{62573142-4C48-41DE-91A2-8B50331340E7}" type="presOf" srcId="{AA4C749D-44AA-43E3-B997-69798CC51427}" destId="{895B139C-B848-4717-8D38-F005E0498485}" srcOrd="0" destOrd="0" presId="urn:microsoft.com/office/officeart/2005/8/layout/cycle6"/>
    <dgm:cxn modelId="{B8F1654A-A6BF-46E5-A573-BE5C1ED73F27}" type="presOf" srcId="{9F619CF3-DB34-4CF5-8139-4920EAC2707F}" destId="{01C64E24-DA5C-4570-9EF1-B25EF78A4956}" srcOrd="0" destOrd="0" presId="urn:microsoft.com/office/officeart/2005/8/layout/cycle6"/>
    <dgm:cxn modelId="{8C6F377F-9366-4CA5-BC6E-CBC3A6CDF9CF}" type="presOf" srcId="{81631120-895A-42A9-8605-E639A145D2C2}" destId="{3C73EDF0-5F23-4460-8194-EA0595FFA631}" srcOrd="0" destOrd="0" presId="urn:microsoft.com/office/officeart/2005/8/layout/cycle6"/>
    <dgm:cxn modelId="{F1AEC082-BD24-4833-A9AF-CFFCBB18AF2E}" srcId="{B6C0EB19-31A1-4C30-BF0F-41F058A3C41D}" destId="{AF733C40-D472-4A70-BD36-67D7E736B4FB}" srcOrd="4" destOrd="0" parTransId="{A54349B7-1309-4AC6-B749-BECBFD214CDB}" sibTransId="{CF06033D-6CEB-4715-A9F1-8F0278218EBC}"/>
    <dgm:cxn modelId="{342F0491-E814-4C2A-B6B4-01CD43861E00}" type="presOf" srcId="{5FD8280F-9C3F-4420-A460-21DEE0E339B5}" destId="{EE63421F-DA3A-4824-96AF-EA4566DFAF6A}" srcOrd="0" destOrd="0" presId="urn:microsoft.com/office/officeart/2005/8/layout/cycle6"/>
    <dgm:cxn modelId="{FBF80BA0-CB77-4438-BF6D-B85CAC3B74F4}" srcId="{B6C0EB19-31A1-4C30-BF0F-41F058A3C41D}" destId="{AA4C749D-44AA-43E3-B997-69798CC51427}" srcOrd="3" destOrd="0" parTransId="{91A37689-6E0B-43D2-9A37-B154C82E5229}" sibTransId="{E2B5F068-6DC0-4980-A060-1194391763D9}"/>
    <dgm:cxn modelId="{BB9AAFD2-336B-4C98-B10C-DDE8F7E4370D}" srcId="{B6C0EB19-31A1-4C30-BF0F-41F058A3C41D}" destId="{CD7824C3-DDAA-4002-84EB-FBE8A62BF416}" srcOrd="1" destOrd="0" parTransId="{3F4CF1AB-B81D-400E-8587-422DA23E4A14}" sibTransId="{9F619CF3-DB34-4CF5-8139-4920EAC2707F}"/>
    <dgm:cxn modelId="{CE3F19DD-59D9-402D-A964-C0C6BFFED960}" type="presOf" srcId="{CF06033D-6CEB-4715-A9F1-8F0278218EBC}" destId="{2EE14D84-9B35-4640-980A-5ECC51F05332}" srcOrd="0" destOrd="0" presId="urn:microsoft.com/office/officeart/2005/8/layout/cycle6"/>
    <dgm:cxn modelId="{531340F4-6B9C-40D7-98A0-49DFFC326113}" srcId="{B6C0EB19-31A1-4C30-BF0F-41F058A3C41D}" destId="{1F81E199-659D-4053-A3C4-05751D04AEDC}" srcOrd="2" destOrd="0" parTransId="{3799E09F-D533-4DFC-9402-167EE27433C0}" sibTransId="{81631120-895A-42A9-8605-E639A145D2C2}"/>
    <dgm:cxn modelId="{D363E6FF-F4AA-497F-8FA9-38C23CCEAD66}" srcId="{B6C0EB19-31A1-4C30-BF0F-41F058A3C41D}" destId="{5FD8280F-9C3F-4420-A460-21DEE0E339B5}" srcOrd="0" destOrd="0" parTransId="{7DF026EE-C2A8-4DCB-B0BF-E0FD7557EBF0}" sibTransId="{6E254795-EC2D-4285-8D1E-468FEF650652}"/>
    <dgm:cxn modelId="{7FABF3E9-6E2F-402B-BD00-0782703AF336}" type="presParOf" srcId="{C15F7B1E-B30C-4646-8227-9B2C3C979062}" destId="{EE63421F-DA3A-4824-96AF-EA4566DFAF6A}" srcOrd="0" destOrd="0" presId="urn:microsoft.com/office/officeart/2005/8/layout/cycle6"/>
    <dgm:cxn modelId="{839AD364-ACB6-4170-B197-2A5E0B7E52F3}" type="presParOf" srcId="{C15F7B1E-B30C-4646-8227-9B2C3C979062}" destId="{AFE8CF1A-AA08-4605-8A04-64CDB65A69C9}" srcOrd="1" destOrd="0" presId="urn:microsoft.com/office/officeart/2005/8/layout/cycle6"/>
    <dgm:cxn modelId="{DE691FC1-5444-4C6D-975A-A131A8546AA8}" type="presParOf" srcId="{C15F7B1E-B30C-4646-8227-9B2C3C979062}" destId="{BD5308C2-9639-47E5-A7F1-B499F8B497A9}" srcOrd="2" destOrd="0" presId="urn:microsoft.com/office/officeart/2005/8/layout/cycle6"/>
    <dgm:cxn modelId="{8FC0F4CC-8D6E-48C3-BA7D-4B4B12C02D54}" type="presParOf" srcId="{C15F7B1E-B30C-4646-8227-9B2C3C979062}" destId="{A3BED07F-6E66-4622-AF2F-477231722BBC}" srcOrd="3" destOrd="0" presId="urn:microsoft.com/office/officeart/2005/8/layout/cycle6"/>
    <dgm:cxn modelId="{205823F2-1E6A-4B67-B601-631614524703}" type="presParOf" srcId="{C15F7B1E-B30C-4646-8227-9B2C3C979062}" destId="{27C9342D-2565-47FE-9993-477190D5FB54}" srcOrd="4" destOrd="0" presId="urn:microsoft.com/office/officeart/2005/8/layout/cycle6"/>
    <dgm:cxn modelId="{472CA16F-5BE0-44C5-B96E-913D929B6753}" type="presParOf" srcId="{C15F7B1E-B30C-4646-8227-9B2C3C979062}" destId="{01C64E24-DA5C-4570-9EF1-B25EF78A4956}" srcOrd="5" destOrd="0" presId="urn:microsoft.com/office/officeart/2005/8/layout/cycle6"/>
    <dgm:cxn modelId="{60538DED-752E-49FF-9B4D-1C30B7560C1C}" type="presParOf" srcId="{C15F7B1E-B30C-4646-8227-9B2C3C979062}" destId="{2CFDC92F-91F5-49CA-A219-8D9D5ABD6C6C}" srcOrd="6" destOrd="0" presId="urn:microsoft.com/office/officeart/2005/8/layout/cycle6"/>
    <dgm:cxn modelId="{05256053-8032-4D1C-9E6B-336DC51498DF}" type="presParOf" srcId="{C15F7B1E-B30C-4646-8227-9B2C3C979062}" destId="{4A61C929-47ED-4048-9475-7EBD45A3B0FB}" srcOrd="7" destOrd="0" presId="urn:microsoft.com/office/officeart/2005/8/layout/cycle6"/>
    <dgm:cxn modelId="{E792F078-F101-43A0-968B-5983CD7669F9}" type="presParOf" srcId="{C15F7B1E-B30C-4646-8227-9B2C3C979062}" destId="{3C73EDF0-5F23-4460-8194-EA0595FFA631}" srcOrd="8" destOrd="0" presId="urn:microsoft.com/office/officeart/2005/8/layout/cycle6"/>
    <dgm:cxn modelId="{AA125537-F359-4508-A862-F2E5B0448233}" type="presParOf" srcId="{C15F7B1E-B30C-4646-8227-9B2C3C979062}" destId="{895B139C-B848-4717-8D38-F005E0498485}" srcOrd="9" destOrd="0" presId="urn:microsoft.com/office/officeart/2005/8/layout/cycle6"/>
    <dgm:cxn modelId="{9086835E-6B3E-49A2-A32F-A6C3937A482A}" type="presParOf" srcId="{C15F7B1E-B30C-4646-8227-9B2C3C979062}" destId="{1E55C9F0-4CDD-48DC-B5CB-42A898FAE579}" srcOrd="10" destOrd="0" presId="urn:microsoft.com/office/officeart/2005/8/layout/cycle6"/>
    <dgm:cxn modelId="{E0671C70-43B8-475F-B08F-0828444645F3}" type="presParOf" srcId="{C15F7B1E-B30C-4646-8227-9B2C3C979062}" destId="{D3DC71AE-4156-41DE-80A5-4EF0A9C718AD}" srcOrd="11" destOrd="0" presId="urn:microsoft.com/office/officeart/2005/8/layout/cycle6"/>
    <dgm:cxn modelId="{A205D581-E45D-40B2-AB79-AECFE78E2E59}" type="presParOf" srcId="{C15F7B1E-B30C-4646-8227-9B2C3C979062}" destId="{BED52C13-C5FA-4725-97B7-13DC55034B5A}" srcOrd="12" destOrd="0" presId="urn:microsoft.com/office/officeart/2005/8/layout/cycle6"/>
    <dgm:cxn modelId="{C48BB8EC-39C3-4504-A15B-4A226C27C9BA}" type="presParOf" srcId="{C15F7B1E-B30C-4646-8227-9B2C3C979062}" destId="{59F4C4AF-6020-41AB-BF01-9AE9C39A240F}" srcOrd="13" destOrd="0" presId="urn:microsoft.com/office/officeart/2005/8/layout/cycle6"/>
    <dgm:cxn modelId="{61C8D0AA-A66A-406D-B4F2-4B1CAE30631D}" type="presParOf" srcId="{C15F7B1E-B30C-4646-8227-9B2C3C979062}" destId="{2EE14D84-9B35-4640-980A-5ECC51F05332}"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3F2FA0-6321-4903-80BC-FD6862A4406C}" type="doc">
      <dgm:prSet loTypeId="urn:microsoft.com/office/officeart/2016/7/layout/BasicProcessNew" loCatId="process" qsTypeId="urn:microsoft.com/office/officeart/2005/8/quickstyle/simple4" qsCatId="simple" csTypeId="urn:microsoft.com/office/officeart/2005/8/colors/colorful2" csCatId="colorful" phldr="1"/>
      <dgm:spPr/>
    </dgm:pt>
    <dgm:pt modelId="{AB356CF2-5760-46CA-A262-2B077617CF87}">
      <dgm:prSet phldrT="[Text]" custT="1"/>
      <dgm:spPr/>
      <dgm:t>
        <a:bodyPr/>
        <a:lstStyle/>
        <a:p>
          <a:r>
            <a:rPr lang="en-US" sz="3700" b="1"/>
            <a:t>Vedas</a:t>
          </a:r>
        </a:p>
        <a:p>
          <a:r>
            <a:rPr lang="en-US" sz="3200" b="1"/>
            <a:t>1500BC – 500BC</a:t>
          </a:r>
        </a:p>
      </dgm:t>
    </dgm:pt>
    <dgm:pt modelId="{47DF95A4-7E37-42B5-84BE-2D746E23E3BA}" type="parTrans" cxnId="{A32828CD-C502-4419-8649-6B730A5EC518}">
      <dgm:prSet/>
      <dgm:spPr/>
      <dgm:t>
        <a:bodyPr/>
        <a:lstStyle/>
        <a:p>
          <a:endParaRPr lang="en-US"/>
        </a:p>
      </dgm:t>
    </dgm:pt>
    <dgm:pt modelId="{1572ADDA-665E-408D-89AB-7AAAB8B0F27E}" type="sibTrans" cxnId="{A32828CD-C502-4419-8649-6B730A5EC518}">
      <dgm:prSet/>
      <dgm:spPr/>
      <dgm:t>
        <a:bodyPr/>
        <a:lstStyle/>
        <a:p>
          <a:endParaRPr lang="en-US"/>
        </a:p>
      </dgm:t>
    </dgm:pt>
    <dgm:pt modelId="{EBA35DF5-6D29-46E1-8FF5-A88057503EC0}">
      <dgm:prSet phldrT="[Text]" custT="1"/>
      <dgm:spPr/>
      <dgm:t>
        <a:bodyPr/>
        <a:lstStyle/>
        <a:p>
          <a:r>
            <a:rPr lang="en-US" sz="3700" b="1"/>
            <a:t>Upanishads</a:t>
          </a:r>
        </a:p>
        <a:p>
          <a:r>
            <a:rPr lang="en-US" sz="3200" b="1"/>
            <a:t>1000BC – 300BC</a:t>
          </a:r>
        </a:p>
      </dgm:t>
    </dgm:pt>
    <dgm:pt modelId="{5F6D9E17-B968-4DF4-8CF5-2FB3D610F81D}" type="parTrans" cxnId="{B565DE5F-0C53-470A-89EC-A729CDE9444F}">
      <dgm:prSet/>
      <dgm:spPr/>
      <dgm:t>
        <a:bodyPr/>
        <a:lstStyle/>
        <a:p>
          <a:endParaRPr lang="en-US"/>
        </a:p>
      </dgm:t>
    </dgm:pt>
    <dgm:pt modelId="{809369C9-A9B9-47BA-AD7A-6D5128EF2083}" type="sibTrans" cxnId="{B565DE5F-0C53-470A-89EC-A729CDE9444F}">
      <dgm:prSet/>
      <dgm:spPr/>
      <dgm:t>
        <a:bodyPr/>
        <a:lstStyle/>
        <a:p>
          <a:endParaRPr lang="en-US"/>
        </a:p>
      </dgm:t>
    </dgm:pt>
    <dgm:pt modelId="{3B75F6AE-4D00-4950-AE42-9DE8D358F8DD}">
      <dgm:prSet phldrT="[Text]" custT="1"/>
      <dgm:spPr/>
      <dgm:t>
        <a:bodyPr/>
        <a:lstStyle/>
        <a:p>
          <a:r>
            <a:rPr lang="en-US" sz="3700" b="1"/>
            <a:t>Smriti</a:t>
          </a:r>
        </a:p>
        <a:p>
          <a:r>
            <a:rPr lang="en-US" sz="3200" b="1"/>
            <a:t>500BC – AD300</a:t>
          </a:r>
        </a:p>
      </dgm:t>
    </dgm:pt>
    <dgm:pt modelId="{9F84FF56-A5E2-4272-B43D-4BDC11A2635C}" type="parTrans" cxnId="{E8E9FD49-6654-4C8B-8270-C895DB426DB6}">
      <dgm:prSet/>
      <dgm:spPr/>
      <dgm:t>
        <a:bodyPr/>
        <a:lstStyle/>
        <a:p>
          <a:endParaRPr lang="en-US"/>
        </a:p>
      </dgm:t>
    </dgm:pt>
    <dgm:pt modelId="{9C03E67B-2F9B-42AD-A147-CA0E525167DA}" type="sibTrans" cxnId="{E8E9FD49-6654-4C8B-8270-C895DB426DB6}">
      <dgm:prSet/>
      <dgm:spPr/>
      <dgm:t>
        <a:bodyPr/>
        <a:lstStyle/>
        <a:p>
          <a:endParaRPr lang="en-US"/>
        </a:p>
      </dgm:t>
    </dgm:pt>
    <dgm:pt modelId="{144E2534-1F03-4B54-B29A-CF296A340CD7}" type="pres">
      <dgm:prSet presAssocID="{493F2FA0-6321-4903-80BC-FD6862A4406C}" presName="Name0" presStyleCnt="0">
        <dgm:presLayoutVars>
          <dgm:dir/>
          <dgm:resizeHandles val="exact"/>
        </dgm:presLayoutVars>
      </dgm:prSet>
      <dgm:spPr/>
    </dgm:pt>
    <dgm:pt modelId="{61DB755A-A1DC-4D87-80EC-D2BE5B6D45AF}" type="pres">
      <dgm:prSet presAssocID="{AB356CF2-5760-46CA-A262-2B077617CF87}" presName="node" presStyleLbl="node1" presStyleIdx="0" presStyleCnt="5">
        <dgm:presLayoutVars>
          <dgm:bulletEnabled val="1"/>
        </dgm:presLayoutVars>
      </dgm:prSet>
      <dgm:spPr/>
    </dgm:pt>
    <dgm:pt modelId="{12D98A1D-6633-43D0-AF5E-ED2C1CE7A224}" type="pres">
      <dgm:prSet presAssocID="{1572ADDA-665E-408D-89AB-7AAAB8B0F27E}" presName="sibTransSpacerBeforeConnector" presStyleCnt="0"/>
      <dgm:spPr/>
    </dgm:pt>
    <dgm:pt modelId="{E06686CC-34B4-44C7-9DB8-04F4B8EE9F40}" type="pres">
      <dgm:prSet presAssocID="{1572ADDA-665E-408D-89AB-7AAAB8B0F27E}" presName="sibTrans" presStyleLbl="node1" presStyleIdx="1" presStyleCnt="5"/>
      <dgm:spPr/>
    </dgm:pt>
    <dgm:pt modelId="{03A0DCC0-8AA7-48D1-AF8F-734A326E481F}" type="pres">
      <dgm:prSet presAssocID="{1572ADDA-665E-408D-89AB-7AAAB8B0F27E}" presName="sibTransSpacerAfterConnector" presStyleCnt="0"/>
      <dgm:spPr/>
    </dgm:pt>
    <dgm:pt modelId="{A8F6F7AB-8FA3-4B22-9836-60451053D1EE}" type="pres">
      <dgm:prSet presAssocID="{EBA35DF5-6D29-46E1-8FF5-A88057503EC0}" presName="node" presStyleLbl="node1" presStyleIdx="2" presStyleCnt="5">
        <dgm:presLayoutVars>
          <dgm:bulletEnabled val="1"/>
        </dgm:presLayoutVars>
      </dgm:prSet>
      <dgm:spPr/>
    </dgm:pt>
    <dgm:pt modelId="{99ED1357-C54B-41B3-A7C3-F40BD9A58A82}" type="pres">
      <dgm:prSet presAssocID="{809369C9-A9B9-47BA-AD7A-6D5128EF2083}" presName="sibTransSpacerBeforeConnector" presStyleCnt="0"/>
      <dgm:spPr/>
    </dgm:pt>
    <dgm:pt modelId="{A6DE15A1-8F05-4A7F-901F-2F7319AD55EF}" type="pres">
      <dgm:prSet presAssocID="{809369C9-A9B9-47BA-AD7A-6D5128EF2083}" presName="sibTrans" presStyleLbl="node1" presStyleIdx="3" presStyleCnt="5"/>
      <dgm:spPr/>
    </dgm:pt>
    <dgm:pt modelId="{EBFAE235-D91B-4CA5-8FB8-B5555F0F2763}" type="pres">
      <dgm:prSet presAssocID="{809369C9-A9B9-47BA-AD7A-6D5128EF2083}" presName="sibTransSpacerAfterConnector" presStyleCnt="0"/>
      <dgm:spPr/>
    </dgm:pt>
    <dgm:pt modelId="{88105734-5594-4FA4-8E37-76BDE8E7CC50}" type="pres">
      <dgm:prSet presAssocID="{3B75F6AE-4D00-4950-AE42-9DE8D358F8DD}" presName="node" presStyleLbl="node1" presStyleIdx="4" presStyleCnt="5">
        <dgm:presLayoutVars>
          <dgm:bulletEnabled val="1"/>
        </dgm:presLayoutVars>
      </dgm:prSet>
      <dgm:spPr/>
    </dgm:pt>
  </dgm:ptLst>
  <dgm:cxnLst>
    <dgm:cxn modelId="{B565DE5F-0C53-470A-89EC-A729CDE9444F}" srcId="{493F2FA0-6321-4903-80BC-FD6862A4406C}" destId="{EBA35DF5-6D29-46E1-8FF5-A88057503EC0}" srcOrd="1" destOrd="0" parTransId="{5F6D9E17-B968-4DF4-8CF5-2FB3D610F81D}" sibTransId="{809369C9-A9B9-47BA-AD7A-6D5128EF2083}"/>
    <dgm:cxn modelId="{E8E9FD49-6654-4C8B-8270-C895DB426DB6}" srcId="{493F2FA0-6321-4903-80BC-FD6862A4406C}" destId="{3B75F6AE-4D00-4950-AE42-9DE8D358F8DD}" srcOrd="2" destOrd="0" parTransId="{9F84FF56-A5E2-4272-B43D-4BDC11A2635C}" sibTransId="{9C03E67B-2F9B-42AD-A147-CA0E525167DA}"/>
    <dgm:cxn modelId="{C5BF2772-6603-4EA3-822F-81198667D611}" type="presOf" srcId="{1572ADDA-665E-408D-89AB-7AAAB8B0F27E}" destId="{E06686CC-34B4-44C7-9DB8-04F4B8EE9F40}" srcOrd="0" destOrd="0" presId="urn:microsoft.com/office/officeart/2016/7/layout/BasicProcessNew"/>
    <dgm:cxn modelId="{0D5518C0-FFC5-4430-A0D5-7919282FB126}" type="presOf" srcId="{EBA35DF5-6D29-46E1-8FF5-A88057503EC0}" destId="{A8F6F7AB-8FA3-4B22-9836-60451053D1EE}" srcOrd="0" destOrd="0" presId="urn:microsoft.com/office/officeart/2016/7/layout/BasicProcessNew"/>
    <dgm:cxn modelId="{B04AD9CC-7A97-4C6E-91B6-5BB91BBB5447}" type="presOf" srcId="{809369C9-A9B9-47BA-AD7A-6D5128EF2083}" destId="{A6DE15A1-8F05-4A7F-901F-2F7319AD55EF}" srcOrd="0" destOrd="0" presId="urn:microsoft.com/office/officeart/2016/7/layout/BasicProcessNew"/>
    <dgm:cxn modelId="{A32828CD-C502-4419-8649-6B730A5EC518}" srcId="{493F2FA0-6321-4903-80BC-FD6862A4406C}" destId="{AB356CF2-5760-46CA-A262-2B077617CF87}" srcOrd="0" destOrd="0" parTransId="{47DF95A4-7E37-42B5-84BE-2D746E23E3BA}" sibTransId="{1572ADDA-665E-408D-89AB-7AAAB8B0F27E}"/>
    <dgm:cxn modelId="{F11258CD-015F-4313-94D7-487B88A960C3}" type="presOf" srcId="{AB356CF2-5760-46CA-A262-2B077617CF87}" destId="{61DB755A-A1DC-4D87-80EC-D2BE5B6D45AF}" srcOrd="0" destOrd="0" presId="urn:microsoft.com/office/officeart/2016/7/layout/BasicProcessNew"/>
    <dgm:cxn modelId="{79ECD7DE-0CFF-4C3E-9FB3-DA86AFCFD8F5}" type="presOf" srcId="{493F2FA0-6321-4903-80BC-FD6862A4406C}" destId="{144E2534-1F03-4B54-B29A-CF296A340CD7}" srcOrd="0" destOrd="0" presId="urn:microsoft.com/office/officeart/2016/7/layout/BasicProcessNew"/>
    <dgm:cxn modelId="{C16ACDF2-1E0F-4980-829C-40B95EA89C9E}" type="presOf" srcId="{3B75F6AE-4D00-4950-AE42-9DE8D358F8DD}" destId="{88105734-5594-4FA4-8E37-76BDE8E7CC50}" srcOrd="0" destOrd="0" presId="urn:microsoft.com/office/officeart/2016/7/layout/BasicProcessNew"/>
    <dgm:cxn modelId="{91DCA857-B522-4CA1-9639-3869D54E406D}" type="presParOf" srcId="{144E2534-1F03-4B54-B29A-CF296A340CD7}" destId="{61DB755A-A1DC-4D87-80EC-D2BE5B6D45AF}" srcOrd="0" destOrd="0" presId="urn:microsoft.com/office/officeart/2016/7/layout/BasicProcessNew"/>
    <dgm:cxn modelId="{82D277DD-BEA3-4DAE-8B90-F604283A4D6D}" type="presParOf" srcId="{144E2534-1F03-4B54-B29A-CF296A340CD7}" destId="{12D98A1D-6633-43D0-AF5E-ED2C1CE7A224}" srcOrd="1" destOrd="0" presId="urn:microsoft.com/office/officeart/2016/7/layout/BasicProcessNew"/>
    <dgm:cxn modelId="{ABF4C98C-434E-49CB-8412-E2E971F8F090}" type="presParOf" srcId="{144E2534-1F03-4B54-B29A-CF296A340CD7}" destId="{E06686CC-34B4-44C7-9DB8-04F4B8EE9F40}" srcOrd="2" destOrd="0" presId="urn:microsoft.com/office/officeart/2016/7/layout/BasicProcessNew"/>
    <dgm:cxn modelId="{2D1E86D9-3C46-41FD-A5DE-518FAD986E44}" type="presParOf" srcId="{144E2534-1F03-4B54-B29A-CF296A340CD7}" destId="{03A0DCC0-8AA7-48D1-AF8F-734A326E481F}" srcOrd="3" destOrd="0" presId="urn:microsoft.com/office/officeart/2016/7/layout/BasicProcessNew"/>
    <dgm:cxn modelId="{3384E966-64E0-4102-BEE8-A4EED460E9FE}" type="presParOf" srcId="{144E2534-1F03-4B54-B29A-CF296A340CD7}" destId="{A8F6F7AB-8FA3-4B22-9836-60451053D1EE}" srcOrd="4" destOrd="0" presId="urn:microsoft.com/office/officeart/2016/7/layout/BasicProcessNew"/>
    <dgm:cxn modelId="{3E2283A9-2AF3-4478-9952-464E6C2600F5}" type="presParOf" srcId="{144E2534-1F03-4B54-B29A-CF296A340CD7}" destId="{99ED1357-C54B-41B3-A7C3-F40BD9A58A82}" srcOrd="5" destOrd="0" presId="urn:microsoft.com/office/officeart/2016/7/layout/BasicProcessNew"/>
    <dgm:cxn modelId="{2AF02988-3E82-4745-88CB-1A6205A78DAE}" type="presParOf" srcId="{144E2534-1F03-4B54-B29A-CF296A340CD7}" destId="{A6DE15A1-8F05-4A7F-901F-2F7319AD55EF}" srcOrd="6" destOrd="0" presId="urn:microsoft.com/office/officeart/2016/7/layout/BasicProcessNew"/>
    <dgm:cxn modelId="{74FFCDEC-857D-4411-9E01-D2BB63D89F90}" type="presParOf" srcId="{144E2534-1F03-4B54-B29A-CF296A340CD7}" destId="{EBFAE235-D91B-4CA5-8FB8-B5555F0F2763}" srcOrd="7" destOrd="0" presId="urn:microsoft.com/office/officeart/2016/7/layout/BasicProcessNew"/>
    <dgm:cxn modelId="{B973CA53-578C-4A93-B7D7-163B02351EA3}" type="presParOf" srcId="{144E2534-1F03-4B54-B29A-CF296A340CD7}" destId="{88105734-5594-4FA4-8E37-76BDE8E7CC50}"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FC3748-B101-47EF-9E3E-C08C9F73AF48}"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67E2C671-0E37-4616-AA1C-A5FC63623E1B}">
      <dgm:prSet phldrT="[Text]" custT="1"/>
      <dgm:spPr/>
      <dgm:t>
        <a:bodyPr/>
        <a:lstStyle/>
        <a:p>
          <a:r>
            <a:rPr lang="en-US" sz="3200"/>
            <a:t>Claims to provide ultimate insight into life and the universe using…</a:t>
          </a:r>
        </a:p>
      </dgm:t>
    </dgm:pt>
    <dgm:pt modelId="{27C1CA79-DF71-47A2-ACBE-2FD0977FB5EC}" type="parTrans" cxnId="{F5FC74ED-60BE-4E42-9401-CC5C5CC8C10D}">
      <dgm:prSet/>
      <dgm:spPr/>
      <dgm:t>
        <a:bodyPr/>
        <a:lstStyle/>
        <a:p>
          <a:endParaRPr lang="en-US"/>
        </a:p>
      </dgm:t>
    </dgm:pt>
    <dgm:pt modelId="{1A49FE26-0B5D-4FB9-9283-31068E851004}" type="sibTrans" cxnId="{F5FC74ED-60BE-4E42-9401-CC5C5CC8C10D}">
      <dgm:prSet/>
      <dgm:spPr/>
      <dgm:t>
        <a:bodyPr/>
        <a:lstStyle/>
        <a:p>
          <a:endParaRPr lang="en-US"/>
        </a:p>
      </dgm:t>
    </dgm:pt>
    <dgm:pt modelId="{5542A6BA-E739-4C18-BC2F-B52EA6EB3C44}">
      <dgm:prSet phldrT="[Text]"/>
      <dgm:spPr/>
      <dgm:t>
        <a:bodyPr/>
        <a:lstStyle/>
        <a:p>
          <a:r>
            <a:rPr lang="en-US"/>
            <a:t>Parables and Anecdotes</a:t>
          </a:r>
        </a:p>
      </dgm:t>
    </dgm:pt>
    <dgm:pt modelId="{041359C7-3C69-4987-99B5-187E6C828DA2}" type="parTrans" cxnId="{774098A2-260A-4615-AC5F-0E04E11DF872}">
      <dgm:prSet/>
      <dgm:spPr/>
      <dgm:t>
        <a:bodyPr/>
        <a:lstStyle/>
        <a:p>
          <a:endParaRPr lang="en-US"/>
        </a:p>
      </dgm:t>
    </dgm:pt>
    <dgm:pt modelId="{3AD24A39-621F-4F32-8ACE-E445349DBB05}" type="sibTrans" cxnId="{774098A2-260A-4615-AC5F-0E04E11DF872}">
      <dgm:prSet/>
      <dgm:spPr/>
      <dgm:t>
        <a:bodyPr/>
        <a:lstStyle/>
        <a:p>
          <a:endParaRPr lang="en-US"/>
        </a:p>
      </dgm:t>
    </dgm:pt>
    <dgm:pt modelId="{51A165EB-6403-4A46-A8AE-2BF47F3BF9E9}">
      <dgm:prSet phldrT="[Text]"/>
      <dgm:spPr/>
      <dgm:t>
        <a:bodyPr/>
        <a:lstStyle/>
        <a:p>
          <a:r>
            <a:rPr lang="en-US"/>
            <a:t>Philosophical Arguments</a:t>
          </a:r>
        </a:p>
      </dgm:t>
    </dgm:pt>
    <dgm:pt modelId="{8686EBD4-2CF8-4540-9717-0FEF2F55A233}" type="parTrans" cxnId="{47B13E56-5B6D-444B-A576-A8C3236564B2}">
      <dgm:prSet/>
      <dgm:spPr/>
      <dgm:t>
        <a:bodyPr/>
        <a:lstStyle/>
        <a:p>
          <a:endParaRPr lang="en-US"/>
        </a:p>
      </dgm:t>
    </dgm:pt>
    <dgm:pt modelId="{6DF8D74F-2FBE-4415-B84D-130587DD596E}" type="sibTrans" cxnId="{47B13E56-5B6D-444B-A576-A8C3236564B2}">
      <dgm:prSet/>
      <dgm:spPr/>
      <dgm:t>
        <a:bodyPr/>
        <a:lstStyle/>
        <a:p>
          <a:endParaRPr lang="en-US"/>
        </a:p>
      </dgm:t>
    </dgm:pt>
    <dgm:pt modelId="{671EC464-0A2B-4271-BD40-1B933893C2DB}">
      <dgm:prSet phldrT="[Text]"/>
      <dgm:spPr/>
      <dgm:t>
        <a:bodyPr/>
        <a:lstStyle/>
        <a:p>
          <a:r>
            <a:rPr lang="en-US"/>
            <a:t>Dialogue, Poems and Proverbs</a:t>
          </a:r>
        </a:p>
      </dgm:t>
    </dgm:pt>
    <dgm:pt modelId="{87A1C877-605C-4C76-BD60-BDDF011847A4}" type="parTrans" cxnId="{02D16633-218B-4976-8D18-2DD33CD6B621}">
      <dgm:prSet/>
      <dgm:spPr/>
      <dgm:t>
        <a:bodyPr/>
        <a:lstStyle/>
        <a:p>
          <a:endParaRPr lang="en-US"/>
        </a:p>
      </dgm:t>
    </dgm:pt>
    <dgm:pt modelId="{C150DBC9-56D7-473E-8072-D32A085FF496}" type="sibTrans" cxnId="{02D16633-218B-4976-8D18-2DD33CD6B621}">
      <dgm:prSet/>
      <dgm:spPr/>
      <dgm:t>
        <a:bodyPr/>
        <a:lstStyle/>
        <a:p>
          <a:endParaRPr lang="en-US"/>
        </a:p>
      </dgm:t>
    </dgm:pt>
    <dgm:pt modelId="{A8CE235D-B5D2-4143-B51D-B03230E51DBA}" type="pres">
      <dgm:prSet presAssocID="{BBFC3748-B101-47EF-9E3E-C08C9F73AF48}" presName="hierChild1" presStyleCnt="0">
        <dgm:presLayoutVars>
          <dgm:orgChart val="1"/>
          <dgm:chPref val="1"/>
          <dgm:dir/>
          <dgm:animOne val="branch"/>
          <dgm:animLvl val="lvl"/>
          <dgm:resizeHandles/>
        </dgm:presLayoutVars>
      </dgm:prSet>
      <dgm:spPr/>
    </dgm:pt>
    <dgm:pt modelId="{D4C14F8A-38CB-4346-A09D-E978BD6138C5}" type="pres">
      <dgm:prSet presAssocID="{67E2C671-0E37-4616-AA1C-A5FC63623E1B}" presName="hierRoot1" presStyleCnt="0">
        <dgm:presLayoutVars>
          <dgm:hierBranch val="init"/>
        </dgm:presLayoutVars>
      </dgm:prSet>
      <dgm:spPr/>
    </dgm:pt>
    <dgm:pt modelId="{39967080-6350-4F02-8687-F56AD0ECD28F}" type="pres">
      <dgm:prSet presAssocID="{67E2C671-0E37-4616-AA1C-A5FC63623E1B}" presName="rootComposite1" presStyleCnt="0"/>
      <dgm:spPr/>
    </dgm:pt>
    <dgm:pt modelId="{C70F8B14-4364-4C43-A4B3-57AE1CEED3F4}" type="pres">
      <dgm:prSet presAssocID="{67E2C671-0E37-4616-AA1C-A5FC63623E1B}" presName="rootText1" presStyleLbl="node0" presStyleIdx="0" presStyleCnt="1" custScaleX="188273" custScaleY="281745" custLinFactY="-430" custLinFactNeighborY="-100000">
        <dgm:presLayoutVars>
          <dgm:chPref val="3"/>
        </dgm:presLayoutVars>
      </dgm:prSet>
      <dgm:spPr/>
    </dgm:pt>
    <dgm:pt modelId="{64FED902-D232-4AB5-B3EB-3EA196173BE7}" type="pres">
      <dgm:prSet presAssocID="{67E2C671-0E37-4616-AA1C-A5FC63623E1B}" presName="rootConnector1" presStyleLbl="node1" presStyleIdx="0" presStyleCnt="0"/>
      <dgm:spPr/>
    </dgm:pt>
    <dgm:pt modelId="{8FE28289-4657-4320-BA0B-97614DF45FFA}" type="pres">
      <dgm:prSet presAssocID="{67E2C671-0E37-4616-AA1C-A5FC63623E1B}" presName="hierChild2" presStyleCnt="0"/>
      <dgm:spPr/>
    </dgm:pt>
    <dgm:pt modelId="{05491F04-3FAF-4719-8078-F21176DE80C2}" type="pres">
      <dgm:prSet presAssocID="{041359C7-3C69-4987-99B5-187E6C828DA2}" presName="Name37" presStyleLbl="parChTrans1D2" presStyleIdx="0" presStyleCnt="3"/>
      <dgm:spPr/>
    </dgm:pt>
    <dgm:pt modelId="{C98B69C2-49A8-40EE-A72D-0C32D386DF55}" type="pres">
      <dgm:prSet presAssocID="{5542A6BA-E739-4C18-BC2F-B52EA6EB3C44}" presName="hierRoot2" presStyleCnt="0">
        <dgm:presLayoutVars>
          <dgm:hierBranch val="init"/>
        </dgm:presLayoutVars>
      </dgm:prSet>
      <dgm:spPr/>
    </dgm:pt>
    <dgm:pt modelId="{6DBFF960-B1EA-4FCB-B8BF-4B4B47AD6490}" type="pres">
      <dgm:prSet presAssocID="{5542A6BA-E739-4C18-BC2F-B52EA6EB3C44}" presName="rootComposite" presStyleCnt="0"/>
      <dgm:spPr/>
    </dgm:pt>
    <dgm:pt modelId="{81C14C18-3D7C-4375-9348-856D0DAC9AB4}" type="pres">
      <dgm:prSet presAssocID="{5542A6BA-E739-4C18-BC2F-B52EA6EB3C44}" presName="rootText" presStyleLbl="node2" presStyleIdx="0" presStyleCnt="3" custScaleY="196908">
        <dgm:presLayoutVars>
          <dgm:chPref val="3"/>
        </dgm:presLayoutVars>
      </dgm:prSet>
      <dgm:spPr/>
    </dgm:pt>
    <dgm:pt modelId="{4DD930CC-9BEA-42E7-9DB4-A04188C2DDC5}" type="pres">
      <dgm:prSet presAssocID="{5542A6BA-E739-4C18-BC2F-B52EA6EB3C44}" presName="rootConnector" presStyleLbl="node2" presStyleIdx="0" presStyleCnt="3"/>
      <dgm:spPr/>
    </dgm:pt>
    <dgm:pt modelId="{0A0EF4B3-2568-4E0B-84D8-23F6BACBC523}" type="pres">
      <dgm:prSet presAssocID="{5542A6BA-E739-4C18-BC2F-B52EA6EB3C44}" presName="hierChild4" presStyleCnt="0"/>
      <dgm:spPr/>
    </dgm:pt>
    <dgm:pt modelId="{A5150418-05BA-4D49-A08D-6AB12BA2DF9C}" type="pres">
      <dgm:prSet presAssocID="{5542A6BA-E739-4C18-BC2F-B52EA6EB3C44}" presName="hierChild5" presStyleCnt="0"/>
      <dgm:spPr/>
    </dgm:pt>
    <dgm:pt modelId="{C85D5066-18F4-4DEF-8A41-71795827719C}" type="pres">
      <dgm:prSet presAssocID="{8686EBD4-2CF8-4540-9717-0FEF2F55A233}" presName="Name37" presStyleLbl="parChTrans1D2" presStyleIdx="1" presStyleCnt="3"/>
      <dgm:spPr/>
    </dgm:pt>
    <dgm:pt modelId="{AB3B1D72-FC52-4639-93E2-DA5426DC8D73}" type="pres">
      <dgm:prSet presAssocID="{51A165EB-6403-4A46-A8AE-2BF47F3BF9E9}" presName="hierRoot2" presStyleCnt="0">
        <dgm:presLayoutVars>
          <dgm:hierBranch val="init"/>
        </dgm:presLayoutVars>
      </dgm:prSet>
      <dgm:spPr/>
    </dgm:pt>
    <dgm:pt modelId="{3AA04BBC-D9DE-495F-BB8C-B7CD04272EAC}" type="pres">
      <dgm:prSet presAssocID="{51A165EB-6403-4A46-A8AE-2BF47F3BF9E9}" presName="rootComposite" presStyleCnt="0"/>
      <dgm:spPr/>
    </dgm:pt>
    <dgm:pt modelId="{E9322DC5-9267-4220-A935-C19345D54DD3}" type="pres">
      <dgm:prSet presAssocID="{51A165EB-6403-4A46-A8AE-2BF47F3BF9E9}" presName="rootText" presStyleLbl="node2" presStyleIdx="1" presStyleCnt="3" custScaleY="204793">
        <dgm:presLayoutVars>
          <dgm:chPref val="3"/>
        </dgm:presLayoutVars>
      </dgm:prSet>
      <dgm:spPr/>
    </dgm:pt>
    <dgm:pt modelId="{68D2C06B-B034-41C0-AB7F-60534C2C2A04}" type="pres">
      <dgm:prSet presAssocID="{51A165EB-6403-4A46-A8AE-2BF47F3BF9E9}" presName="rootConnector" presStyleLbl="node2" presStyleIdx="1" presStyleCnt="3"/>
      <dgm:spPr/>
    </dgm:pt>
    <dgm:pt modelId="{55FF8D04-F6A4-4287-8227-3DC0A2BE48F5}" type="pres">
      <dgm:prSet presAssocID="{51A165EB-6403-4A46-A8AE-2BF47F3BF9E9}" presName="hierChild4" presStyleCnt="0"/>
      <dgm:spPr/>
    </dgm:pt>
    <dgm:pt modelId="{2DE3E21F-4CFC-4296-85BA-39F933FBF2EE}" type="pres">
      <dgm:prSet presAssocID="{51A165EB-6403-4A46-A8AE-2BF47F3BF9E9}" presName="hierChild5" presStyleCnt="0"/>
      <dgm:spPr/>
    </dgm:pt>
    <dgm:pt modelId="{62260A10-FA1A-402C-9A8C-661D3743F980}" type="pres">
      <dgm:prSet presAssocID="{87A1C877-605C-4C76-BD60-BDDF011847A4}" presName="Name37" presStyleLbl="parChTrans1D2" presStyleIdx="2" presStyleCnt="3"/>
      <dgm:spPr/>
    </dgm:pt>
    <dgm:pt modelId="{40C390C6-8EA2-498D-B0B3-4BE9EDEF64D1}" type="pres">
      <dgm:prSet presAssocID="{671EC464-0A2B-4271-BD40-1B933893C2DB}" presName="hierRoot2" presStyleCnt="0">
        <dgm:presLayoutVars>
          <dgm:hierBranch val="init"/>
        </dgm:presLayoutVars>
      </dgm:prSet>
      <dgm:spPr/>
    </dgm:pt>
    <dgm:pt modelId="{18B8116F-2B8C-4D13-B95E-3ECDF05C6C2B}" type="pres">
      <dgm:prSet presAssocID="{671EC464-0A2B-4271-BD40-1B933893C2DB}" presName="rootComposite" presStyleCnt="0"/>
      <dgm:spPr/>
    </dgm:pt>
    <dgm:pt modelId="{AEBB2181-40A1-40AA-A40C-F5AA2C63B8DC}" type="pres">
      <dgm:prSet presAssocID="{671EC464-0A2B-4271-BD40-1B933893C2DB}" presName="rootText" presStyleLbl="node2" presStyleIdx="2" presStyleCnt="3" custScaleY="194746">
        <dgm:presLayoutVars>
          <dgm:chPref val="3"/>
        </dgm:presLayoutVars>
      </dgm:prSet>
      <dgm:spPr/>
    </dgm:pt>
    <dgm:pt modelId="{14B7A26C-5943-4FC5-BD1A-06DD60AF2F8B}" type="pres">
      <dgm:prSet presAssocID="{671EC464-0A2B-4271-BD40-1B933893C2DB}" presName="rootConnector" presStyleLbl="node2" presStyleIdx="2" presStyleCnt="3"/>
      <dgm:spPr/>
    </dgm:pt>
    <dgm:pt modelId="{AEC3DB2E-CBBC-49FC-AEE9-147D38BD568A}" type="pres">
      <dgm:prSet presAssocID="{671EC464-0A2B-4271-BD40-1B933893C2DB}" presName="hierChild4" presStyleCnt="0"/>
      <dgm:spPr/>
    </dgm:pt>
    <dgm:pt modelId="{318C0B7B-EB65-4B79-A5E7-D605DE5499F9}" type="pres">
      <dgm:prSet presAssocID="{671EC464-0A2B-4271-BD40-1B933893C2DB}" presName="hierChild5" presStyleCnt="0"/>
      <dgm:spPr/>
    </dgm:pt>
    <dgm:pt modelId="{C4925182-FCA2-4379-95CF-E38F70EA32FA}" type="pres">
      <dgm:prSet presAssocID="{67E2C671-0E37-4616-AA1C-A5FC63623E1B}" presName="hierChild3" presStyleCnt="0"/>
      <dgm:spPr/>
    </dgm:pt>
  </dgm:ptLst>
  <dgm:cxnLst>
    <dgm:cxn modelId="{8EFECD15-A770-4014-BDC1-C864F572C495}" type="presOf" srcId="{51A165EB-6403-4A46-A8AE-2BF47F3BF9E9}" destId="{68D2C06B-B034-41C0-AB7F-60534C2C2A04}" srcOrd="1" destOrd="0" presId="urn:microsoft.com/office/officeart/2005/8/layout/orgChart1"/>
    <dgm:cxn modelId="{6E22BF1B-F5CA-484C-9EAF-286ED754C7C0}" type="presOf" srcId="{041359C7-3C69-4987-99B5-187E6C828DA2}" destId="{05491F04-3FAF-4719-8078-F21176DE80C2}" srcOrd="0" destOrd="0" presId="urn:microsoft.com/office/officeart/2005/8/layout/orgChart1"/>
    <dgm:cxn modelId="{0BA5702B-3E68-494A-B060-B938491F638F}" type="presOf" srcId="{671EC464-0A2B-4271-BD40-1B933893C2DB}" destId="{14B7A26C-5943-4FC5-BD1A-06DD60AF2F8B}" srcOrd="1" destOrd="0" presId="urn:microsoft.com/office/officeart/2005/8/layout/orgChart1"/>
    <dgm:cxn modelId="{02D16633-218B-4976-8D18-2DD33CD6B621}" srcId="{67E2C671-0E37-4616-AA1C-A5FC63623E1B}" destId="{671EC464-0A2B-4271-BD40-1B933893C2DB}" srcOrd="2" destOrd="0" parTransId="{87A1C877-605C-4C76-BD60-BDDF011847A4}" sibTransId="{C150DBC9-56D7-473E-8072-D32A085FF496}"/>
    <dgm:cxn modelId="{95BCD438-EFF5-4372-9BB5-B2C256BBB508}" type="presOf" srcId="{8686EBD4-2CF8-4540-9717-0FEF2F55A233}" destId="{C85D5066-18F4-4DEF-8A41-71795827719C}" srcOrd="0" destOrd="0" presId="urn:microsoft.com/office/officeart/2005/8/layout/orgChart1"/>
    <dgm:cxn modelId="{6B020F6F-9263-40E3-A703-5D0D717444BD}" type="presOf" srcId="{67E2C671-0E37-4616-AA1C-A5FC63623E1B}" destId="{64FED902-D232-4AB5-B3EB-3EA196173BE7}" srcOrd="1" destOrd="0" presId="urn:microsoft.com/office/officeart/2005/8/layout/orgChart1"/>
    <dgm:cxn modelId="{47B13E56-5B6D-444B-A576-A8C3236564B2}" srcId="{67E2C671-0E37-4616-AA1C-A5FC63623E1B}" destId="{51A165EB-6403-4A46-A8AE-2BF47F3BF9E9}" srcOrd="1" destOrd="0" parTransId="{8686EBD4-2CF8-4540-9717-0FEF2F55A233}" sibTransId="{6DF8D74F-2FBE-4415-B84D-130587DD596E}"/>
    <dgm:cxn modelId="{BD60F458-9BC4-4FA1-A095-0FD20421BE81}" type="presOf" srcId="{5542A6BA-E739-4C18-BC2F-B52EA6EB3C44}" destId="{81C14C18-3D7C-4375-9348-856D0DAC9AB4}" srcOrd="0" destOrd="0" presId="urn:microsoft.com/office/officeart/2005/8/layout/orgChart1"/>
    <dgm:cxn modelId="{F6350D86-66C2-4139-8830-A0EF428C2690}" type="presOf" srcId="{67E2C671-0E37-4616-AA1C-A5FC63623E1B}" destId="{C70F8B14-4364-4C43-A4B3-57AE1CEED3F4}" srcOrd="0" destOrd="0" presId="urn:microsoft.com/office/officeart/2005/8/layout/orgChart1"/>
    <dgm:cxn modelId="{ECD00293-64E7-4867-A64B-FB9F530EEDB5}" type="presOf" srcId="{87A1C877-605C-4C76-BD60-BDDF011847A4}" destId="{62260A10-FA1A-402C-9A8C-661D3743F980}" srcOrd="0" destOrd="0" presId="urn:microsoft.com/office/officeart/2005/8/layout/orgChart1"/>
    <dgm:cxn modelId="{774098A2-260A-4615-AC5F-0E04E11DF872}" srcId="{67E2C671-0E37-4616-AA1C-A5FC63623E1B}" destId="{5542A6BA-E739-4C18-BC2F-B52EA6EB3C44}" srcOrd="0" destOrd="0" parTransId="{041359C7-3C69-4987-99B5-187E6C828DA2}" sibTransId="{3AD24A39-621F-4F32-8ACE-E445349DBB05}"/>
    <dgm:cxn modelId="{9F883DDE-05C1-4817-8708-3D030FEBF06E}" type="presOf" srcId="{BBFC3748-B101-47EF-9E3E-C08C9F73AF48}" destId="{A8CE235D-B5D2-4143-B51D-B03230E51DBA}" srcOrd="0" destOrd="0" presId="urn:microsoft.com/office/officeart/2005/8/layout/orgChart1"/>
    <dgm:cxn modelId="{647B13E5-4FEE-4B1F-9E05-404E6DA71E0D}" type="presOf" srcId="{671EC464-0A2B-4271-BD40-1B933893C2DB}" destId="{AEBB2181-40A1-40AA-A40C-F5AA2C63B8DC}" srcOrd="0" destOrd="0" presId="urn:microsoft.com/office/officeart/2005/8/layout/orgChart1"/>
    <dgm:cxn modelId="{F5FC74ED-60BE-4E42-9401-CC5C5CC8C10D}" srcId="{BBFC3748-B101-47EF-9E3E-C08C9F73AF48}" destId="{67E2C671-0E37-4616-AA1C-A5FC63623E1B}" srcOrd="0" destOrd="0" parTransId="{27C1CA79-DF71-47A2-ACBE-2FD0977FB5EC}" sibTransId="{1A49FE26-0B5D-4FB9-9283-31068E851004}"/>
    <dgm:cxn modelId="{EEFDF5F7-DBB4-4146-AC76-90A58DB11EE7}" type="presOf" srcId="{5542A6BA-E739-4C18-BC2F-B52EA6EB3C44}" destId="{4DD930CC-9BEA-42E7-9DB4-A04188C2DDC5}" srcOrd="1" destOrd="0" presId="urn:microsoft.com/office/officeart/2005/8/layout/orgChart1"/>
    <dgm:cxn modelId="{3060AFFF-FDA2-458A-8745-05B78CD01DBB}" type="presOf" srcId="{51A165EB-6403-4A46-A8AE-2BF47F3BF9E9}" destId="{E9322DC5-9267-4220-A935-C19345D54DD3}" srcOrd="0" destOrd="0" presId="urn:microsoft.com/office/officeart/2005/8/layout/orgChart1"/>
    <dgm:cxn modelId="{22C4927B-DEEE-47C3-9DAC-2C35E362B472}" type="presParOf" srcId="{A8CE235D-B5D2-4143-B51D-B03230E51DBA}" destId="{D4C14F8A-38CB-4346-A09D-E978BD6138C5}" srcOrd="0" destOrd="0" presId="urn:microsoft.com/office/officeart/2005/8/layout/orgChart1"/>
    <dgm:cxn modelId="{D42FAEBF-3D37-4A6B-AFA2-9AAEC7C50534}" type="presParOf" srcId="{D4C14F8A-38CB-4346-A09D-E978BD6138C5}" destId="{39967080-6350-4F02-8687-F56AD0ECD28F}" srcOrd="0" destOrd="0" presId="urn:microsoft.com/office/officeart/2005/8/layout/orgChart1"/>
    <dgm:cxn modelId="{206E19CE-D750-4F4C-8BAC-E41119078A75}" type="presParOf" srcId="{39967080-6350-4F02-8687-F56AD0ECD28F}" destId="{C70F8B14-4364-4C43-A4B3-57AE1CEED3F4}" srcOrd="0" destOrd="0" presId="urn:microsoft.com/office/officeart/2005/8/layout/orgChart1"/>
    <dgm:cxn modelId="{439E719C-8907-4D0B-806F-C0CE69A0E392}" type="presParOf" srcId="{39967080-6350-4F02-8687-F56AD0ECD28F}" destId="{64FED902-D232-4AB5-B3EB-3EA196173BE7}" srcOrd="1" destOrd="0" presId="urn:microsoft.com/office/officeart/2005/8/layout/orgChart1"/>
    <dgm:cxn modelId="{EB1D45D2-B151-410D-B8CC-3C3BEFD78B09}" type="presParOf" srcId="{D4C14F8A-38CB-4346-A09D-E978BD6138C5}" destId="{8FE28289-4657-4320-BA0B-97614DF45FFA}" srcOrd="1" destOrd="0" presId="urn:microsoft.com/office/officeart/2005/8/layout/orgChart1"/>
    <dgm:cxn modelId="{379E69DD-13C8-4AD2-A9DC-73EC863E1E60}" type="presParOf" srcId="{8FE28289-4657-4320-BA0B-97614DF45FFA}" destId="{05491F04-3FAF-4719-8078-F21176DE80C2}" srcOrd="0" destOrd="0" presId="urn:microsoft.com/office/officeart/2005/8/layout/orgChart1"/>
    <dgm:cxn modelId="{1ABE5194-A238-4522-ADEE-3BEB80EF075E}" type="presParOf" srcId="{8FE28289-4657-4320-BA0B-97614DF45FFA}" destId="{C98B69C2-49A8-40EE-A72D-0C32D386DF55}" srcOrd="1" destOrd="0" presId="urn:microsoft.com/office/officeart/2005/8/layout/orgChart1"/>
    <dgm:cxn modelId="{E09EB8CC-2A98-4CF2-A713-3305AFA7EE0E}" type="presParOf" srcId="{C98B69C2-49A8-40EE-A72D-0C32D386DF55}" destId="{6DBFF960-B1EA-4FCB-B8BF-4B4B47AD6490}" srcOrd="0" destOrd="0" presId="urn:microsoft.com/office/officeart/2005/8/layout/orgChart1"/>
    <dgm:cxn modelId="{26156421-C7AA-4B2C-B4E6-B350A11E7B46}" type="presParOf" srcId="{6DBFF960-B1EA-4FCB-B8BF-4B4B47AD6490}" destId="{81C14C18-3D7C-4375-9348-856D0DAC9AB4}" srcOrd="0" destOrd="0" presId="urn:microsoft.com/office/officeart/2005/8/layout/orgChart1"/>
    <dgm:cxn modelId="{69478ACE-AC26-4223-A653-B6F12D11D68C}" type="presParOf" srcId="{6DBFF960-B1EA-4FCB-B8BF-4B4B47AD6490}" destId="{4DD930CC-9BEA-42E7-9DB4-A04188C2DDC5}" srcOrd="1" destOrd="0" presId="urn:microsoft.com/office/officeart/2005/8/layout/orgChart1"/>
    <dgm:cxn modelId="{977026E2-B1C7-4EA1-A3E2-2E5DF019EE36}" type="presParOf" srcId="{C98B69C2-49A8-40EE-A72D-0C32D386DF55}" destId="{0A0EF4B3-2568-4E0B-84D8-23F6BACBC523}" srcOrd="1" destOrd="0" presId="urn:microsoft.com/office/officeart/2005/8/layout/orgChart1"/>
    <dgm:cxn modelId="{4DB7A2D5-3318-4922-AEFE-60CAAAD640FC}" type="presParOf" srcId="{C98B69C2-49A8-40EE-A72D-0C32D386DF55}" destId="{A5150418-05BA-4D49-A08D-6AB12BA2DF9C}" srcOrd="2" destOrd="0" presId="urn:microsoft.com/office/officeart/2005/8/layout/orgChart1"/>
    <dgm:cxn modelId="{472A9FF6-1AF0-4EF3-9616-678A8D213ACD}" type="presParOf" srcId="{8FE28289-4657-4320-BA0B-97614DF45FFA}" destId="{C85D5066-18F4-4DEF-8A41-71795827719C}" srcOrd="2" destOrd="0" presId="urn:microsoft.com/office/officeart/2005/8/layout/orgChart1"/>
    <dgm:cxn modelId="{4037E6C6-3DE2-450D-8EF2-ECD88FACDD0E}" type="presParOf" srcId="{8FE28289-4657-4320-BA0B-97614DF45FFA}" destId="{AB3B1D72-FC52-4639-93E2-DA5426DC8D73}" srcOrd="3" destOrd="0" presId="urn:microsoft.com/office/officeart/2005/8/layout/orgChart1"/>
    <dgm:cxn modelId="{56FD007F-1F51-4021-96AD-054E65729403}" type="presParOf" srcId="{AB3B1D72-FC52-4639-93E2-DA5426DC8D73}" destId="{3AA04BBC-D9DE-495F-BB8C-B7CD04272EAC}" srcOrd="0" destOrd="0" presId="urn:microsoft.com/office/officeart/2005/8/layout/orgChart1"/>
    <dgm:cxn modelId="{7F9371AD-9DF2-4A79-97B6-42338F8D5873}" type="presParOf" srcId="{3AA04BBC-D9DE-495F-BB8C-B7CD04272EAC}" destId="{E9322DC5-9267-4220-A935-C19345D54DD3}" srcOrd="0" destOrd="0" presId="urn:microsoft.com/office/officeart/2005/8/layout/orgChart1"/>
    <dgm:cxn modelId="{DBB60C8E-8FB7-409A-8A5C-B40463C1B068}" type="presParOf" srcId="{3AA04BBC-D9DE-495F-BB8C-B7CD04272EAC}" destId="{68D2C06B-B034-41C0-AB7F-60534C2C2A04}" srcOrd="1" destOrd="0" presId="urn:microsoft.com/office/officeart/2005/8/layout/orgChart1"/>
    <dgm:cxn modelId="{799E20DB-E884-48C0-B3E5-342C08156242}" type="presParOf" srcId="{AB3B1D72-FC52-4639-93E2-DA5426DC8D73}" destId="{55FF8D04-F6A4-4287-8227-3DC0A2BE48F5}" srcOrd="1" destOrd="0" presId="urn:microsoft.com/office/officeart/2005/8/layout/orgChart1"/>
    <dgm:cxn modelId="{D41D5FD6-B4C2-48AF-9893-22F053A2A0D1}" type="presParOf" srcId="{AB3B1D72-FC52-4639-93E2-DA5426DC8D73}" destId="{2DE3E21F-4CFC-4296-85BA-39F933FBF2EE}" srcOrd="2" destOrd="0" presId="urn:microsoft.com/office/officeart/2005/8/layout/orgChart1"/>
    <dgm:cxn modelId="{C61755DE-B942-4C58-B848-75CC8C6CAA41}" type="presParOf" srcId="{8FE28289-4657-4320-BA0B-97614DF45FFA}" destId="{62260A10-FA1A-402C-9A8C-661D3743F980}" srcOrd="4" destOrd="0" presId="urn:microsoft.com/office/officeart/2005/8/layout/orgChart1"/>
    <dgm:cxn modelId="{6D4192F6-5139-45BE-9EA2-0174AE7E553F}" type="presParOf" srcId="{8FE28289-4657-4320-BA0B-97614DF45FFA}" destId="{40C390C6-8EA2-498D-B0B3-4BE9EDEF64D1}" srcOrd="5" destOrd="0" presId="urn:microsoft.com/office/officeart/2005/8/layout/orgChart1"/>
    <dgm:cxn modelId="{6FE8AE2E-EBE6-4847-AD45-9372E5F1E050}" type="presParOf" srcId="{40C390C6-8EA2-498D-B0B3-4BE9EDEF64D1}" destId="{18B8116F-2B8C-4D13-B95E-3ECDF05C6C2B}" srcOrd="0" destOrd="0" presId="urn:microsoft.com/office/officeart/2005/8/layout/orgChart1"/>
    <dgm:cxn modelId="{E59F0ADA-974D-40D6-B9B8-FAA723F5BCF5}" type="presParOf" srcId="{18B8116F-2B8C-4D13-B95E-3ECDF05C6C2B}" destId="{AEBB2181-40A1-40AA-A40C-F5AA2C63B8DC}" srcOrd="0" destOrd="0" presId="urn:microsoft.com/office/officeart/2005/8/layout/orgChart1"/>
    <dgm:cxn modelId="{1B2594E4-80A1-49D0-9BC9-42CD1CD3D535}" type="presParOf" srcId="{18B8116F-2B8C-4D13-B95E-3ECDF05C6C2B}" destId="{14B7A26C-5943-4FC5-BD1A-06DD60AF2F8B}" srcOrd="1" destOrd="0" presId="urn:microsoft.com/office/officeart/2005/8/layout/orgChart1"/>
    <dgm:cxn modelId="{68086573-6937-4843-BD73-B5D6659FED45}" type="presParOf" srcId="{40C390C6-8EA2-498D-B0B3-4BE9EDEF64D1}" destId="{AEC3DB2E-CBBC-49FC-AEE9-147D38BD568A}" srcOrd="1" destOrd="0" presId="urn:microsoft.com/office/officeart/2005/8/layout/orgChart1"/>
    <dgm:cxn modelId="{A34F21FC-6694-441E-A729-65BF8DD0FC0B}" type="presParOf" srcId="{40C390C6-8EA2-498D-B0B3-4BE9EDEF64D1}" destId="{318C0B7B-EB65-4B79-A5E7-D605DE5499F9}" srcOrd="2" destOrd="0" presId="urn:microsoft.com/office/officeart/2005/8/layout/orgChart1"/>
    <dgm:cxn modelId="{7A83A348-F663-4349-8187-E293EB457653}" type="presParOf" srcId="{D4C14F8A-38CB-4346-A09D-E978BD6138C5}" destId="{C4925182-FCA2-4379-95CF-E38F70EA32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71450B-88AF-4775-8E99-C2B979712915}" type="doc">
      <dgm:prSet loTypeId="urn:microsoft.com/office/officeart/2005/8/layout/pyramid4" loCatId="pyramid" qsTypeId="urn:microsoft.com/office/officeart/2005/8/quickstyle/simple1" qsCatId="simple" csTypeId="urn:microsoft.com/office/officeart/2005/8/colors/colorful3" csCatId="colorful" phldr="1"/>
      <dgm:spPr/>
      <dgm:t>
        <a:bodyPr/>
        <a:lstStyle/>
        <a:p>
          <a:endParaRPr lang="en-US"/>
        </a:p>
      </dgm:t>
    </dgm:pt>
    <dgm:pt modelId="{D2FE2D70-9075-418F-8DFF-1A475154B8EF}">
      <dgm:prSet phldrT="[Text]"/>
      <dgm:spPr/>
      <dgm:t>
        <a:bodyPr/>
        <a:lstStyle/>
        <a:p>
          <a:r>
            <a:rPr lang="en-US"/>
            <a:t>Brahman</a:t>
          </a:r>
        </a:p>
      </dgm:t>
    </dgm:pt>
    <dgm:pt modelId="{3F25ECBC-BF00-4E94-BCE2-AF26F460506E}" type="parTrans" cxnId="{29864E24-2096-40FE-9796-E07929836667}">
      <dgm:prSet/>
      <dgm:spPr/>
      <dgm:t>
        <a:bodyPr/>
        <a:lstStyle/>
        <a:p>
          <a:endParaRPr lang="en-US"/>
        </a:p>
      </dgm:t>
    </dgm:pt>
    <dgm:pt modelId="{C0BD322F-652A-477C-B4AE-A4D237D399C8}" type="sibTrans" cxnId="{29864E24-2096-40FE-9796-E07929836667}">
      <dgm:prSet/>
      <dgm:spPr/>
      <dgm:t>
        <a:bodyPr/>
        <a:lstStyle/>
        <a:p>
          <a:endParaRPr lang="en-US"/>
        </a:p>
      </dgm:t>
    </dgm:pt>
    <dgm:pt modelId="{4C1F3E34-71E1-4EFD-8C33-64D22DD9843D}">
      <dgm:prSet phldrT="[Text]"/>
      <dgm:spPr/>
      <dgm:t>
        <a:bodyPr/>
        <a:lstStyle/>
        <a:p>
          <a:r>
            <a:rPr lang="en-US"/>
            <a:t>Karma</a:t>
          </a:r>
        </a:p>
      </dgm:t>
    </dgm:pt>
    <dgm:pt modelId="{2010CB66-CD9F-4415-828B-7E98EEF61CEF}" type="parTrans" cxnId="{1D5D752E-77B8-419A-997F-91BCA8C51FB8}">
      <dgm:prSet/>
      <dgm:spPr/>
      <dgm:t>
        <a:bodyPr/>
        <a:lstStyle/>
        <a:p>
          <a:endParaRPr lang="en-US"/>
        </a:p>
      </dgm:t>
    </dgm:pt>
    <dgm:pt modelId="{0639A436-8074-4644-A042-64B0B33E4CE6}" type="sibTrans" cxnId="{1D5D752E-77B8-419A-997F-91BCA8C51FB8}">
      <dgm:prSet/>
      <dgm:spPr/>
      <dgm:t>
        <a:bodyPr/>
        <a:lstStyle/>
        <a:p>
          <a:endParaRPr lang="en-US"/>
        </a:p>
      </dgm:t>
    </dgm:pt>
    <dgm:pt modelId="{D6AAADBD-7838-46E1-921A-C854D705D413}">
      <dgm:prSet phldrT="[Text]"/>
      <dgm:spPr/>
      <dgm:t>
        <a:bodyPr/>
        <a:lstStyle/>
        <a:p>
          <a:r>
            <a:rPr lang="en-US"/>
            <a:t>Atman</a:t>
          </a:r>
        </a:p>
      </dgm:t>
    </dgm:pt>
    <dgm:pt modelId="{6AD9CFED-DE8F-4749-AEEA-3BEAA95AAD46}" type="parTrans" cxnId="{1A4138DE-4A08-4BE1-A6C9-77577B8B6D1E}">
      <dgm:prSet/>
      <dgm:spPr/>
      <dgm:t>
        <a:bodyPr/>
        <a:lstStyle/>
        <a:p>
          <a:endParaRPr lang="en-US"/>
        </a:p>
      </dgm:t>
    </dgm:pt>
    <dgm:pt modelId="{636A47F6-8DDE-4858-BB8B-B0450BD3DB65}" type="sibTrans" cxnId="{1A4138DE-4A08-4BE1-A6C9-77577B8B6D1E}">
      <dgm:prSet/>
      <dgm:spPr/>
      <dgm:t>
        <a:bodyPr/>
        <a:lstStyle/>
        <a:p>
          <a:endParaRPr lang="en-US"/>
        </a:p>
      </dgm:t>
    </dgm:pt>
    <dgm:pt modelId="{71EA60C0-D16F-483E-AD3C-FF6E1DC4ED77}">
      <dgm:prSet phldrT="[Text]"/>
      <dgm:spPr/>
      <dgm:t>
        <a:bodyPr/>
        <a:lstStyle/>
        <a:p>
          <a:r>
            <a:rPr lang="en-US"/>
            <a:t>Samsara</a:t>
          </a:r>
        </a:p>
      </dgm:t>
    </dgm:pt>
    <dgm:pt modelId="{D4A4D7AA-280C-47E4-AAD2-AAAE2383C3C0}" type="parTrans" cxnId="{DF183984-38D7-4FBC-B56F-D40835F1F10A}">
      <dgm:prSet/>
      <dgm:spPr/>
      <dgm:t>
        <a:bodyPr/>
        <a:lstStyle/>
        <a:p>
          <a:endParaRPr lang="en-US"/>
        </a:p>
      </dgm:t>
    </dgm:pt>
    <dgm:pt modelId="{999307C7-5E52-4683-BC1E-9186C9FB5303}" type="sibTrans" cxnId="{DF183984-38D7-4FBC-B56F-D40835F1F10A}">
      <dgm:prSet/>
      <dgm:spPr/>
      <dgm:t>
        <a:bodyPr/>
        <a:lstStyle/>
        <a:p>
          <a:endParaRPr lang="en-US"/>
        </a:p>
      </dgm:t>
    </dgm:pt>
    <dgm:pt modelId="{B4B0A760-FE5A-43E3-9766-AB62BBE8FD49}" type="pres">
      <dgm:prSet presAssocID="{3771450B-88AF-4775-8E99-C2B979712915}" presName="compositeShape" presStyleCnt="0">
        <dgm:presLayoutVars>
          <dgm:chMax val="9"/>
          <dgm:dir/>
          <dgm:resizeHandles val="exact"/>
        </dgm:presLayoutVars>
      </dgm:prSet>
      <dgm:spPr/>
    </dgm:pt>
    <dgm:pt modelId="{8A1228D6-C87C-40E9-8C7E-E7BF68ABBE3A}" type="pres">
      <dgm:prSet presAssocID="{3771450B-88AF-4775-8E99-C2B979712915}" presName="triangle1" presStyleLbl="node1" presStyleIdx="0" presStyleCnt="4">
        <dgm:presLayoutVars>
          <dgm:bulletEnabled val="1"/>
        </dgm:presLayoutVars>
      </dgm:prSet>
      <dgm:spPr/>
    </dgm:pt>
    <dgm:pt modelId="{A2D830E5-1378-4193-A4B4-DDF9916B1B18}" type="pres">
      <dgm:prSet presAssocID="{3771450B-88AF-4775-8E99-C2B979712915}" presName="triangle2" presStyleLbl="node1" presStyleIdx="1" presStyleCnt="4">
        <dgm:presLayoutVars>
          <dgm:bulletEnabled val="1"/>
        </dgm:presLayoutVars>
      </dgm:prSet>
      <dgm:spPr/>
    </dgm:pt>
    <dgm:pt modelId="{11DFE1E4-33B4-4814-9A43-D07AF1EC0A75}" type="pres">
      <dgm:prSet presAssocID="{3771450B-88AF-4775-8E99-C2B979712915}" presName="triangle3" presStyleLbl="node1" presStyleIdx="2" presStyleCnt="4">
        <dgm:presLayoutVars>
          <dgm:bulletEnabled val="1"/>
        </dgm:presLayoutVars>
      </dgm:prSet>
      <dgm:spPr/>
    </dgm:pt>
    <dgm:pt modelId="{DCD7FB9D-1A92-4ABF-AF0D-4039F87BDFF7}" type="pres">
      <dgm:prSet presAssocID="{3771450B-88AF-4775-8E99-C2B979712915}" presName="triangle4" presStyleLbl="node1" presStyleIdx="3" presStyleCnt="4">
        <dgm:presLayoutVars>
          <dgm:bulletEnabled val="1"/>
        </dgm:presLayoutVars>
      </dgm:prSet>
      <dgm:spPr/>
    </dgm:pt>
  </dgm:ptLst>
  <dgm:cxnLst>
    <dgm:cxn modelId="{C27AE005-12BA-4FF5-BEEC-B4ED58A6B185}" type="presOf" srcId="{71EA60C0-D16F-483E-AD3C-FF6E1DC4ED77}" destId="{DCD7FB9D-1A92-4ABF-AF0D-4039F87BDFF7}" srcOrd="0" destOrd="0" presId="urn:microsoft.com/office/officeart/2005/8/layout/pyramid4"/>
    <dgm:cxn modelId="{29864E24-2096-40FE-9796-E07929836667}" srcId="{3771450B-88AF-4775-8E99-C2B979712915}" destId="{D2FE2D70-9075-418F-8DFF-1A475154B8EF}" srcOrd="0" destOrd="0" parTransId="{3F25ECBC-BF00-4E94-BCE2-AF26F460506E}" sibTransId="{C0BD322F-652A-477C-B4AE-A4D237D399C8}"/>
    <dgm:cxn modelId="{1D5D752E-77B8-419A-997F-91BCA8C51FB8}" srcId="{3771450B-88AF-4775-8E99-C2B979712915}" destId="{4C1F3E34-71E1-4EFD-8C33-64D22DD9843D}" srcOrd="1" destOrd="0" parTransId="{2010CB66-CD9F-4415-828B-7E98EEF61CEF}" sibTransId="{0639A436-8074-4644-A042-64B0B33E4CE6}"/>
    <dgm:cxn modelId="{F6FED93C-E0E9-4FB3-9047-0F9E4C5B9BCC}" type="presOf" srcId="{3771450B-88AF-4775-8E99-C2B979712915}" destId="{B4B0A760-FE5A-43E3-9766-AB62BBE8FD49}" srcOrd="0" destOrd="0" presId="urn:microsoft.com/office/officeart/2005/8/layout/pyramid4"/>
    <dgm:cxn modelId="{FDBA1A46-504A-473D-8332-0C4A03F01C21}" type="presOf" srcId="{D2FE2D70-9075-418F-8DFF-1A475154B8EF}" destId="{8A1228D6-C87C-40E9-8C7E-E7BF68ABBE3A}" srcOrd="0" destOrd="0" presId="urn:microsoft.com/office/officeart/2005/8/layout/pyramid4"/>
    <dgm:cxn modelId="{DF183984-38D7-4FBC-B56F-D40835F1F10A}" srcId="{3771450B-88AF-4775-8E99-C2B979712915}" destId="{71EA60C0-D16F-483E-AD3C-FF6E1DC4ED77}" srcOrd="3" destOrd="0" parTransId="{D4A4D7AA-280C-47E4-AAD2-AAAE2383C3C0}" sibTransId="{999307C7-5E52-4683-BC1E-9186C9FB5303}"/>
    <dgm:cxn modelId="{667C9AAE-64FF-4101-BCC5-96BDC78A2114}" type="presOf" srcId="{D6AAADBD-7838-46E1-921A-C854D705D413}" destId="{11DFE1E4-33B4-4814-9A43-D07AF1EC0A75}" srcOrd="0" destOrd="0" presId="urn:microsoft.com/office/officeart/2005/8/layout/pyramid4"/>
    <dgm:cxn modelId="{1A4138DE-4A08-4BE1-A6C9-77577B8B6D1E}" srcId="{3771450B-88AF-4775-8E99-C2B979712915}" destId="{D6AAADBD-7838-46E1-921A-C854D705D413}" srcOrd="2" destOrd="0" parTransId="{6AD9CFED-DE8F-4749-AEEA-3BEAA95AAD46}" sibTransId="{636A47F6-8DDE-4858-BB8B-B0450BD3DB65}"/>
    <dgm:cxn modelId="{F8FF5FF0-6629-49C6-8F47-B4D0B9761EC9}" type="presOf" srcId="{4C1F3E34-71E1-4EFD-8C33-64D22DD9843D}" destId="{A2D830E5-1378-4193-A4B4-DDF9916B1B18}" srcOrd="0" destOrd="0" presId="urn:microsoft.com/office/officeart/2005/8/layout/pyramid4"/>
    <dgm:cxn modelId="{969BDC92-F6F4-4EEE-9D67-06DAE81CA011}" type="presParOf" srcId="{B4B0A760-FE5A-43E3-9766-AB62BBE8FD49}" destId="{8A1228D6-C87C-40E9-8C7E-E7BF68ABBE3A}" srcOrd="0" destOrd="0" presId="urn:microsoft.com/office/officeart/2005/8/layout/pyramid4"/>
    <dgm:cxn modelId="{74EB63BA-09E8-4B48-94A0-14E228A56DB0}" type="presParOf" srcId="{B4B0A760-FE5A-43E3-9766-AB62BBE8FD49}" destId="{A2D830E5-1378-4193-A4B4-DDF9916B1B18}" srcOrd="1" destOrd="0" presId="urn:microsoft.com/office/officeart/2005/8/layout/pyramid4"/>
    <dgm:cxn modelId="{23B9932F-366E-4C87-8012-3BE5BE0272C0}" type="presParOf" srcId="{B4B0A760-FE5A-43E3-9766-AB62BBE8FD49}" destId="{11DFE1E4-33B4-4814-9A43-D07AF1EC0A75}" srcOrd="2" destOrd="0" presId="urn:microsoft.com/office/officeart/2005/8/layout/pyramid4"/>
    <dgm:cxn modelId="{324CEDC3-DDFF-47AD-BD40-74F930A255B4}" type="presParOf" srcId="{B4B0A760-FE5A-43E3-9766-AB62BBE8FD49}" destId="{DCD7FB9D-1A92-4ABF-AF0D-4039F87BDFF7}"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3F2FA0-6321-4903-80BC-FD6862A4406C}" type="doc">
      <dgm:prSet loTypeId="urn:microsoft.com/office/officeart/2016/7/layout/BasicProcessNew" loCatId="process" qsTypeId="urn:microsoft.com/office/officeart/2005/8/quickstyle/simple4" qsCatId="simple" csTypeId="urn:microsoft.com/office/officeart/2005/8/colors/colorful2" csCatId="colorful" phldr="1"/>
      <dgm:spPr/>
    </dgm:pt>
    <dgm:pt modelId="{AB356CF2-5760-46CA-A262-2B077617CF87}">
      <dgm:prSet phldrT="[Text]" custT="1"/>
      <dgm:spPr/>
      <dgm:t>
        <a:bodyPr/>
        <a:lstStyle/>
        <a:p>
          <a:r>
            <a:rPr lang="en-US" sz="3700" b="1"/>
            <a:t>Vedas</a:t>
          </a:r>
        </a:p>
        <a:p>
          <a:r>
            <a:rPr lang="en-US" sz="3200" b="1"/>
            <a:t>1500BC – 500BC</a:t>
          </a:r>
        </a:p>
      </dgm:t>
    </dgm:pt>
    <dgm:pt modelId="{47DF95A4-7E37-42B5-84BE-2D746E23E3BA}" type="parTrans" cxnId="{A32828CD-C502-4419-8649-6B730A5EC518}">
      <dgm:prSet/>
      <dgm:spPr/>
      <dgm:t>
        <a:bodyPr/>
        <a:lstStyle/>
        <a:p>
          <a:endParaRPr lang="en-US"/>
        </a:p>
      </dgm:t>
    </dgm:pt>
    <dgm:pt modelId="{1572ADDA-665E-408D-89AB-7AAAB8B0F27E}" type="sibTrans" cxnId="{A32828CD-C502-4419-8649-6B730A5EC518}">
      <dgm:prSet/>
      <dgm:spPr/>
      <dgm:t>
        <a:bodyPr/>
        <a:lstStyle/>
        <a:p>
          <a:endParaRPr lang="en-US"/>
        </a:p>
      </dgm:t>
    </dgm:pt>
    <dgm:pt modelId="{EBA35DF5-6D29-46E1-8FF5-A88057503EC0}">
      <dgm:prSet phldrT="[Text]" custT="1"/>
      <dgm:spPr/>
      <dgm:t>
        <a:bodyPr/>
        <a:lstStyle/>
        <a:p>
          <a:r>
            <a:rPr lang="en-US" sz="3700" b="1"/>
            <a:t>Upanishads</a:t>
          </a:r>
        </a:p>
        <a:p>
          <a:r>
            <a:rPr lang="en-US" sz="3200" b="1"/>
            <a:t>1000BC – 300BC</a:t>
          </a:r>
        </a:p>
      </dgm:t>
    </dgm:pt>
    <dgm:pt modelId="{5F6D9E17-B968-4DF4-8CF5-2FB3D610F81D}" type="parTrans" cxnId="{B565DE5F-0C53-470A-89EC-A729CDE9444F}">
      <dgm:prSet/>
      <dgm:spPr/>
      <dgm:t>
        <a:bodyPr/>
        <a:lstStyle/>
        <a:p>
          <a:endParaRPr lang="en-US"/>
        </a:p>
      </dgm:t>
    </dgm:pt>
    <dgm:pt modelId="{809369C9-A9B9-47BA-AD7A-6D5128EF2083}" type="sibTrans" cxnId="{B565DE5F-0C53-470A-89EC-A729CDE9444F}">
      <dgm:prSet/>
      <dgm:spPr/>
      <dgm:t>
        <a:bodyPr/>
        <a:lstStyle/>
        <a:p>
          <a:endParaRPr lang="en-US"/>
        </a:p>
      </dgm:t>
    </dgm:pt>
    <dgm:pt modelId="{3B75F6AE-4D00-4950-AE42-9DE8D358F8DD}">
      <dgm:prSet phldrT="[Text]" custT="1"/>
      <dgm:spPr/>
      <dgm:t>
        <a:bodyPr/>
        <a:lstStyle/>
        <a:p>
          <a:r>
            <a:rPr lang="en-US" sz="3700" b="1"/>
            <a:t>Smriti</a:t>
          </a:r>
        </a:p>
        <a:p>
          <a:r>
            <a:rPr lang="en-US" sz="3200" b="1"/>
            <a:t>500BC – AD300</a:t>
          </a:r>
        </a:p>
      </dgm:t>
    </dgm:pt>
    <dgm:pt modelId="{9F84FF56-A5E2-4272-B43D-4BDC11A2635C}" type="parTrans" cxnId="{E8E9FD49-6654-4C8B-8270-C895DB426DB6}">
      <dgm:prSet/>
      <dgm:spPr/>
      <dgm:t>
        <a:bodyPr/>
        <a:lstStyle/>
        <a:p>
          <a:endParaRPr lang="en-US"/>
        </a:p>
      </dgm:t>
    </dgm:pt>
    <dgm:pt modelId="{9C03E67B-2F9B-42AD-A147-CA0E525167DA}" type="sibTrans" cxnId="{E8E9FD49-6654-4C8B-8270-C895DB426DB6}">
      <dgm:prSet/>
      <dgm:spPr/>
      <dgm:t>
        <a:bodyPr/>
        <a:lstStyle/>
        <a:p>
          <a:endParaRPr lang="en-US"/>
        </a:p>
      </dgm:t>
    </dgm:pt>
    <dgm:pt modelId="{144E2534-1F03-4B54-B29A-CF296A340CD7}" type="pres">
      <dgm:prSet presAssocID="{493F2FA0-6321-4903-80BC-FD6862A4406C}" presName="Name0" presStyleCnt="0">
        <dgm:presLayoutVars>
          <dgm:dir/>
          <dgm:resizeHandles val="exact"/>
        </dgm:presLayoutVars>
      </dgm:prSet>
      <dgm:spPr/>
    </dgm:pt>
    <dgm:pt modelId="{61DB755A-A1DC-4D87-80EC-D2BE5B6D45AF}" type="pres">
      <dgm:prSet presAssocID="{AB356CF2-5760-46CA-A262-2B077617CF87}" presName="node" presStyleLbl="node1" presStyleIdx="0" presStyleCnt="5">
        <dgm:presLayoutVars>
          <dgm:bulletEnabled val="1"/>
        </dgm:presLayoutVars>
      </dgm:prSet>
      <dgm:spPr/>
    </dgm:pt>
    <dgm:pt modelId="{12D98A1D-6633-43D0-AF5E-ED2C1CE7A224}" type="pres">
      <dgm:prSet presAssocID="{1572ADDA-665E-408D-89AB-7AAAB8B0F27E}" presName="sibTransSpacerBeforeConnector" presStyleCnt="0"/>
      <dgm:spPr/>
    </dgm:pt>
    <dgm:pt modelId="{E06686CC-34B4-44C7-9DB8-04F4B8EE9F40}" type="pres">
      <dgm:prSet presAssocID="{1572ADDA-665E-408D-89AB-7AAAB8B0F27E}" presName="sibTrans" presStyleLbl="node1" presStyleIdx="1" presStyleCnt="5"/>
      <dgm:spPr/>
    </dgm:pt>
    <dgm:pt modelId="{03A0DCC0-8AA7-48D1-AF8F-734A326E481F}" type="pres">
      <dgm:prSet presAssocID="{1572ADDA-665E-408D-89AB-7AAAB8B0F27E}" presName="sibTransSpacerAfterConnector" presStyleCnt="0"/>
      <dgm:spPr/>
    </dgm:pt>
    <dgm:pt modelId="{A8F6F7AB-8FA3-4B22-9836-60451053D1EE}" type="pres">
      <dgm:prSet presAssocID="{EBA35DF5-6D29-46E1-8FF5-A88057503EC0}" presName="node" presStyleLbl="node1" presStyleIdx="2" presStyleCnt="5">
        <dgm:presLayoutVars>
          <dgm:bulletEnabled val="1"/>
        </dgm:presLayoutVars>
      </dgm:prSet>
      <dgm:spPr/>
    </dgm:pt>
    <dgm:pt modelId="{99ED1357-C54B-41B3-A7C3-F40BD9A58A82}" type="pres">
      <dgm:prSet presAssocID="{809369C9-A9B9-47BA-AD7A-6D5128EF2083}" presName="sibTransSpacerBeforeConnector" presStyleCnt="0"/>
      <dgm:spPr/>
    </dgm:pt>
    <dgm:pt modelId="{A6DE15A1-8F05-4A7F-901F-2F7319AD55EF}" type="pres">
      <dgm:prSet presAssocID="{809369C9-A9B9-47BA-AD7A-6D5128EF2083}" presName="sibTrans" presStyleLbl="node1" presStyleIdx="3" presStyleCnt="5"/>
      <dgm:spPr/>
    </dgm:pt>
    <dgm:pt modelId="{EBFAE235-D91B-4CA5-8FB8-B5555F0F2763}" type="pres">
      <dgm:prSet presAssocID="{809369C9-A9B9-47BA-AD7A-6D5128EF2083}" presName="sibTransSpacerAfterConnector" presStyleCnt="0"/>
      <dgm:spPr/>
    </dgm:pt>
    <dgm:pt modelId="{88105734-5594-4FA4-8E37-76BDE8E7CC50}" type="pres">
      <dgm:prSet presAssocID="{3B75F6AE-4D00-4950-AE42-9DE8D358F8DD}" presName="node" presStyleLbl="node1" presStyleIdx="4" presStyleCnt="5">
        <dgm:presLayoutVars>
          <dgm:bulletEnabled val="1"/>
        </dgm:presLayoutVars>
      </dgm:prSet>
      <dgm:spPr/>
    </dgm:pt>
  </dgm:ptLst>
  <dgm:cxnLst>
    <dgm:cxn modelId="{B565DE5F-0C53-470A-89EC-A729CDE9444F}" srcId="{493F2FA0-6321-4903-80BC-FD6862A4406C}" destId="{EBA35DF5-6D29-46E1-8FF5-A88057503EC0}" srcOrd="1" destOrd="0" parTransId="{5F6D9E17-B968-4DF4-8CF5-2FB3D610F81D}" sibTransId="{809369C9-A9B9-47BA-AD7A-6D5128EF2083}"/>
    <dgm:cxn modelId="{E8E9FD49-6654-4C8B-8270-C895DB426DB6}" srcId="{493F2FA0-6321-4903-80BC-FD6862A4406C}" destId="{3B75F6AE-4D00-4950-AE42-9DE8D358F8DD}" srcOrd="2" destOrd="0" parTransId="{9F84FF56-A5E2-4272-B43D-4BDC11A2635C}" sibTransId="{9C03E67B-2F9B-42AD-A147-CA0E525167DA}"/>
    <dgm:cxn modelId="{C5BF2772-6603-4EA3-822F-81198667D611}" type="presOf" srcId="{1572ADDA-665E-408D-89AB-7AAAB8B0F27E}" destId="{E06686CC-34B4-44C7-9DB8-04F4B8EE9F40}" srcOrd="0" destOrd="0" presId="urn:microsoft.com/office/officeart/2016/7/layout/BasicProcessNew"/>
    <dgm:cxn modelId="{0D5518C0-FFC5-4430-A0D5-7919282FB126}" type="presOf" srcId="{EBA35DF5-6D29-46E1-8FF5-A88057503EC0}" destId="{A8F6F7AB-8FA3-4B22-9836-60451053D1EE}" srcOrd="0" destOrd="0" presId="urn:microsoft.com/office/officeart/2016/7/layout/BasicProcessNew"/>
    <dgm:cxn modelId="{B04AD9CC-7A97-4C6E-91B6-5BB91BBB5447}" type="presOf" srcId="{809369C9-A9B9-47BA-AD7A-6D5128EF2083}" destId="{A6DE15A1-8F05-4A7F-901F-2F7319AD55EF}" srcOrd="0" destOrd="0" presId="urn:microsoft.com/office/officeart/2016/7/layout/BasicProcessNew"/>
    <dgm:cxn modelId="{A32828CD-C502-4419-8649-6B730A5EC518}" srcId="{493F2FA0-6321-4903-80BC-FD6862A4406C}" destId="{AB356CF2-5760-46CA-A262-2B077617CF87}" srcOrd="0" destOrd="0" parTransId="{47DF95A4-7E37-42B5-84BE-2D746E23E3BA}" sibTransId="{1572ADDA-665E-408D-89AB-7AAAB8B0F27E}"/>
    <dgm:cxn modelId="{F11258CD-015F-4313-94D7-487B88A960C3}" type="presOf" srcId="{AB356CF2-5760-46CA-A262-2B077617CF87}" destId="{61DB755A-A1DC-4D87-80EC-D2BE5B6D45AF}" srcOrd="0" destOrd="0" presId="urn:microsoft.com/office/officeart/2016/7/layout/BasicProcessNew"/>
    <dgm:cxn modelId="{79ECD7DE-0CFF-4C3E-9FB3-DA86AFCFD8F5}" type="presOf" srcId="{493F2FA0-6321-4903-80BC-FD6862A4406C}" destId="{144E2534-1F03-4B54-B29A-CF296A340CD7}" srcOrd="0" destOrd="0" presId="urn:microsoft.com/office/officeart/2016/7/layout/BasicProcessNew"/>
    <dgm:cxn modelId="{C16ACDF2-1E0F-4980-829C-40B95EA89C9E}" type="presOf" srcId="{3B75F6AE-4D00-4950-AE42-9DE8D358F8DD}" destId="{88105734-5594-4FA4-8E37-76BDE8E7CC50}" srcOrd="0" destOrd="0" presId="urn:microsoft.com/office/officeart/2016/7/layout/BasicProcessNew"/>
    <dgm:cxn modelId="{91DCA857-B522-4CA1-9639-3869D54E406D}" type="presParOf" srcId="{144E2534-1F03-4B54-B29A-CF296A340CD7}" destId="{61DB755A-A1DC-4D87-80EC-D2BE5B6D45AF}" srcOrd="0" destOrd="0" presId="urn:microsoft.com/office/officeart/2016/7/layout/BasicProcessNew"/>
    <dgm:cxn modelId="{82D277DD-BEA3-4DAE-8B90-F604283A4D6D}" type="presParOf" srcId="{144E2534-1F03-4B54-B29A-CF296A340CD7}" destId="{12D98A1D-6633-43D0-AF5E-ED2C1CE7A224}" srcOrd="1" destOrd="0" presId="urn:microsoft.com/office/officeart/2016/7/layout/BasicProcessNew"/>
    <dgm:cxn modelId="{ABF4C98C-434E-49CB-8412-E2E971F8F090}" type="presParOf" srcId="{144E2534-1F03-4B54-B29A-CF296A340CD7}" destId="{E06686CC-34B4-44C7-9DB8-04F4B8EE9F40}" srcOrd="2" destOrd="0" presId="urn:microsoft.com/office/officeart/2016/7/layout/BasicProcessNew"/>
    <dgm:cxn modelId="{2D1E86D9-3C46-41FD-A5DE-518FAD986E44}" type="presParOf" srcId="{144E2534-1F03-4B54-B29A-CF296A340CD7}" destId="{03A0DCC0-8AA7-48D1-AF8F-734A326E481F}" srcOrd="3" destOrd="0" presId="urn:microsoft.com/office/officeart/2016/7/layout/BasicProcessNew"/>
    <dgm:cxn modelId="{3384E966-64E0-4102-BEE8-A4EED460E9FE}" type="presParOf" srcId="{144E2534-1F03-4B54-B29A-CF296A340CD7}" destId="{A8F6F7AB-8FA3-4B22-9836-60451053D1EE}" srcOrd="4" destOrd="0" presId="urn:microsoft.com/office/officeart/2016/7/layout/BasicProcessNew"/>
    <dgm:cxn modelId="{3E2283A9-2AF3-4478-9952-464E6C2600F5}" type="presParOf" srcId="{144E2534-1F03-4B54-B29A-CF296A340CD7}" destId="{99ED1357-C54B-41B3-A7C3-F40BD9A58A82}" srcOrd="5" destOrd="0" presId="urn:microsoft.com/office/officeart/2016/7/layout/BasicProcessNew"/>
    <dgm:cxn modelId="{2AF02988-3E82-4745-88CB-1A6205A78DAE}" type="presParOf" srcId="{144E2534-1F03-4B54-B29A-CF296A340CD7}" destId="{A6DE15A1-8F05-4A7F-901F-2F7319AD55EF}" srcOrd="6" destOrd="0" presId="urn:microsoft.com/office/officeart/2016/7/layout/BasicProcessNew"/>
    <dgm:cxn modelId="{74FFCDEC-857D-4411-9E01-D2BB63D89F90}" type="presParOf" srcId="{144E2534-1F03-4B54-B29A-CF296A340CD7}" destId="{EBFAE235-D91B-4CA5-8FB8-B5555F0F2763}" srcOrd="7" destOrd="0" presId="urn:microsoft.com/office/officeart/2016/7/layout/BasicProcessNew"/>
    <dgm:cxn modelId="{B973CA53-578C-4A93-B7D7-163B02351EA3}" type="presParOf" srcId="{144E2534-1F03-4B54-B29A-CF296A340CD7}" destId="{88105734-5594-4FA4-8E37-76BDE8E7CC50}"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491FBA-30FE-4C4E-A6C7-5D2F4D1357C2}"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7DA5E100-E90C-49BD-BAB0-E885A779B760}">
      <dgm:prSet phldrT="[Text]"/>
      <dgm:spPr/>
      <dgm:t>
        <a:bodyPr/>
        <a:lstStyle/>
        <a:p>
          <a:r>
            <a:rPr lang="en-US"/>
            <a:t>Smriti</a:t>
          </a:r>
        </a:p>
      </dgm:t>
    </dgm:pt>
    <dgm:pt modelId="{42CA2C68-A4A0-4688-B119-A6FFEF9F9F1A}" type="parTrans" cxnId="{E0E4FF35-B81F-4A6F-92E8-40B21DA3CE42}">
      <dgm:prSet/>
      <dgm:spPr/>
      <dgm:t>
        <a:bodyPr/>
        <a:lstStyle/>
        <a:p>
          <a:endParaRPr lang="en-US"/>
        </a:p>
      </dgm:t>
    </dgm:pt>
    <dgm:pt modelId="{30FE87E5-B2C7-496C-BF79-DA2D8689CA46}" type="sibTrans" cxnId="{E0E4FF35-B81F-4A6F-92E8-40B21DA3CE42}">
      <dgm:prSet/>
      <dgm:spPr/>
      <dgm:t>
        <a:bodyPr/>
        <a:lstStyle/>
        <a:p>
          <a:endParaRPr lang="en-US"/>
        </a:p>
      </dgm:t>
    </dgm:pt>
    <dgm:pt modelId="{69F4E392-6F24-4E17-AE1B-DFC545725EE5}">
      <dgm:prSet phldrT="[Text]"/>
      <dgm:spPr/>
      <dgm:t>
        <a:bodyPr/>
        <a:lstStyle/>
        <a:p>
          <a:r>
            <a:rPr lang="en-US"/>
            <a:t>Romance of Rama</a:t>
          </a:r>
        </a:p>
      </dgm:t>
    </dgm:pt>
    <dgm:pt modelId="{9FA3E2AB-6832-4C2B-9A55-1356094E6626}" type="parTrans" cxnId="{5FFD420D-48B9-4042-B491-9CA788B650C2}">
      <dgm:prSet/>
      <dgm:spPr/>
      <dgm:t>
        <a:bodyPr/>
        <a:lstStyle/>
        <a:p>
          <a:endParaRPr lang="en-US"/>
        </a:p>
      </dgm:t>
    </dgm:pt>
    <dgm:pt modelId="{1BF6E53C-3379-406A-93FE-1EE633E12C6B}" type="sibTrans" cxnId="{5FFD420D-48B9-4042-B491-9CA788B650C2}">
      <dgm:prSet/>
      <dgm:spPr/>
      <dgm:t>
        <a:bodyPr/>
        <a:lstStyle/>
        <a:p>
          <a:endParaRPr lang="en-US"/>
        </a:p>
      </dgm:t>
    </dgm:pt>
    <dgm:pt modelId="{FF70EAD3-86C7-4FE7-A548-FE2040C94994}">
      <dgm:prSet phldrT="[Text]"/>
      <dgm:spPr/>
      <dgm:t>
        <a:bodyPr/>
        <a:lstStyle/>
        <a:p>
          <a:r>
            <a:rPr lang="en-US"/>
            <a:t>Other Sacred Texts</a:t>
          </a:r>
        </a:p>
      </dgm:t>
    </dgm:pt>
    <dgm:pt modelId="{AB98A9E3-D84B-49DB-BEBC-B0183F5EF0D9}" type="parTrans" cxnId="{79118456-508D-4BC0-827D-8FBEDB2B7601}">
      <dgm:prSet/>
      <dgm:spPr/>
      <dgm:t>
        <a:bodyPr/>
        <a:lstStyle/>
        <a:p>
          <a:endParaRPr lang="en-US"/>
        </a:p>
      </dgm:t>
    </dgm:pt>
    <dgm:pt modelId="{C8D4937B-C748-4A8D-AEAB-46D4B2FF13C7}" type="sibTrans" cxnId="{79118456-508D-4BC0-827D-8FBEDB2B7601}">
      <dgm:prSet/>
      <dgm:spPr/>
      <dgm:t>
        <a:bodyPr/>
        <a:lstStyle/>
        <a:p>
          <a:endParaRPr lang="en-US"/>
        </a:p>
      </dgm:t>
    </dgm:pt>
    <dgm:pt modelId="{D2291C29-4B10-4DAE-9FA8-E7152B642C5B}">
      <dgm:prSet phldrT="[Text]"/>
      <dgm:spPr/>
      <dgm:t>
        <a:bodyPr/>
        <a:lstStyle/>
        <a:p>
          <a:r>
            <a:rPr lang="en-US"/>
            <a:t>Great Epic of Bharata Dynasty</a:t>
          </a:r>
        </a:p>
      </dgm:t>
    </dgm:pt>
    <dgm:pt modelId="{14E451D6-76FF-4B36-A83B-641F968D73F2}" type="parTrans" cxnId="{41F5CAC4-F13B-48F7-923B-0F20B57CE455}">
      <dgm:prSet/>
      <dgm:spPr/>
      <dgm:t>
        <a:bodyPr/>
        <a:lstStyle/>
        <a:p>
          <a:endParaRPr lang="en-US"/>
        </a:p>
      </dgm:t>
    </dgm:pt>
    <dgm:pt modelId="{AF7A6759-6277-4177-9C42-00B4F5F190A2}" type="sibTrans" cxnId="{41F5CAC4-F13B-48F7-923B-0F20B57CE455}">
      <dgm:prSet/>
      <dgm:spPr/>
      <dgm:t>
        <a:bodyPr/>
        <a:lstStyle/>
        <a:p>
          <a:endParaRPr lang="en-US"/>
        </a:p>
      </dgm:t>
    </dgm:pt>
    <dgm:pt modelId="{9C0ED922-42E8-4E7E-8C01-1D4E1F6E6F48}">
      <dgm:prSet phldrT="[Text]"/>
      <dgm:spPr/>
      <dgm:t>
        <a:bodyPr/>
        <a:lstStyle/>
        <a:p>
          <a:r>
            <a:rPr lang="en-US"/>
            <a:t>Song of the Lord</a:t>
          </a:r>
        </a:p>
      </dgm:t>
    </dgm:pt>
    <dgm:pt modelId="{29513806-DC37-44A7-B284-D824B9D41693}" type="parTrans" cxnId="{FCBB977E-3B4A-463A-9C8A-ECA4F19870C8}">
      <dgm:prSet/>
      <dgm:spPr/>
      <dgm:t>
        <a:bodyPr/>
        <a:lstStyle/>
        <a:p>
          <a:endParaRPr lang="en-US"/>
        </a:p>
      </dgm:t>
    </dgm:pt>
    <dgm:pt modelId="{33D57BD5-01FA-4FC4-8229-EB051165B2B7}" type="sibTrans" cxnId="{FCBB977E-3B4A-463A-9C8A-ECA4F19870C8}">
      <dgm:prSet/>
      <dgm:spPr/>
      <dgm:t>
        <a:bodyPr/>
        <a:lstStyle/>
        <a:p>
          <a:endParaRPr lang="en-US"/>
        </a:p>
      </dgm:t>
    </dgm:pt>
    <dgm:pt modelId="{5173F2EA-F4E3-4063-B05B-7053A4592C14}" type="pres">
      <dgm:prSet presAssocID="{89491FBA-30FE-4C4E-A6C7-5D2F4D1357C2}" presName="hierChild1" presStyleCnt="0">
        <dgm:presLayoutVars>
          <dgm:chPref val="1"/>
          <dgm:dir/>
          <dgm:animOne val="branch"/>
          <dgm:animLvl val="lvl"/>
          <dgm:resizeHandles/>
        </dgm:presLayoutVars>
      </dgm:prSet>
      <dgm:spPr/>
    </dgm:pt>
    <dgm:pt modelId="{8C203946-042E-48EA-ABD4-DBF81976442A}" type="pres">
      <dgm:prSet presAssocID="{7DA5E100-E90C-49BD-BAB0-E885A779B760}" presName="hierRoot1" presStyleCnt="0"/>
      <dgm:spPr/>
    </dgm:pt>
    <dgm:pt modelId="{1CCE3BB7-BB9B-4998-A0B9-B133686E0846}" type="pres">
      <dgm:prSet presAssocID="{7DA5E100-E90C-49BD-BAB0-E885A779B760}" presName="composite" presStyleCnt="0"/>
      <dgm:spPr/>
    </dgm:pt>
    <dgm:pt modelId="{263FDF9D-0B76-4CE5-B6C0-AC02EC80806B}" type="pres">
      <dgm:prSet presAssocID="{7DA5E100-E90C-49BD-BAB0-E885A779B760}" presName="background" presStyleLbl="node0" presStyleIdx="0" presStyleCnt="1"/>
      <dgm:spPr/>
    </dgm:pt>
    <dgm:pt modelId="{F03CDF1E-9B5D-45F7-8466-68AC91D2CA5E}" type="pres">
      <dgm:prSet presAssocID="{7DA5E100-E90C-49BD-BAB0-E885A779B760}" presName="text" presStyleLbl="fgAcc0" presStyleIdx="0" presStyleCnt="1">
        <dgm:presLayoutVars>
          <dgm:chPref val="3"/>
        </dgm:presLayoutVars>
      </dgm:prSet>
      <dgm:spPr/>
    </dgm:pt>
    <dgm:pt modelId="{9C0FFCF0-0B74-4F83-9559-0BC3F6795B3D}" type="pres">
      <dgm:prSet presAssocID="{7DA5E100-E90C-49BD-BAB0-E885A779B760}" presName="hierChild2" presStyleCnt="0"/>
      <dgm:spPr/>
    </dgm:pt>
    <dgm:pt modelId="{B6D08CC1-C34F-4F34-87BB-4FFF0F13659E}" type="pres">
      <dgm:prSet presAssocID="{9FA3E2AB-6832-4C2B-9A55-1356094E6626}" presName="Name10" presStyleLbl="parChTrans1D2" presStyleIdx="0" presStyleCnt="3"/>
      <dgm:spPr/>
    </dgm:pt>
    <dgm:pt modelId="{5430DE1D-7B3A-40AE-A8CC-8692EA30D9DC}" type="pres">
      <dgm:prSet presAssocID="{69F4E392-6F24-4E17-AE1B-DFC545725EE5}" presName="hierRoot2" presStyleCnt="0"/>
      <dgm:spPr/>
    </dgm:pt>
    <dgm:pt modelId="{AEE28B82-3D67-4E1A-83C6-AADA19F7B43E}" type="pres">
      <dgm:prSet presAssocID="{69F4E392-6F24-4E17-AE1B-DFC545725EE5}" presName="composite2" presStyleCnt="0"/>
      <dgm:spPr/>
    </dgm:pt>
    <dgm:pt modelId="{FD66013A-54B4-412A-B3BD-09D8DC9A1A71}" type="pres">
      <dgm:prSet presAssocID="{69F4E392-6F24-4E17-AE1B-DFC545725EE5}" presName="background2" presStyleLbl="node2" presStyleIdx="0" presStyleCnt="3"/>
      <dgm:spPr/>
    </dgm:pt>
    <dgm:pt modelId="{3199D62D-FC59-4A6C-97DA-94A097698CD0}" type="pres">
      <dgm:prSet presAssocID="{69F4E392-6F24-4E17-AE1B-DFC545725EE5}" presName="text2" presStyleLbl="fgAcc2" presStyleIdx="0" presStyleCnt="3">
        <dgm:presLayoutVars>
          <dgm:chPref val="3"/>
        </dgm:presLayoutVars>
      </dgm:prSet>
      <dgm:spPr/>
    </dgm:pt>
    <dgm:pt modelId="{437F1DCE-4BE3-4E40-BD60-8A9A83CD44E5}" type="pres">
      <dgm:prSet presAssocID="{69F4E392-6F24-4E17-AE1B-DFC545725EE5}" presName="hierChild3" presStyleCnt="0"/>
      <dgm:spPr/>
    </dgm:pt>
    <dgm:pt modelId="{1043068E-2D66-4D74-B228-9F8B849243E5}" type="pres">
      <dgm:prSet presAssocID="{AB98A9E3-D84B-49DB-BEBC-B0183F5EF0D9}" presName="Name10" presStyleLbl="parChTrans1D2" presStyleIdx="1" presStyleCnt="3"/>
      <dgm:spPr/>
    </dgm:pt>
    <dgm:pt modelId="{E8C52148-8DED-4349-A32E-E2FF1ADECF47}" type="pres">
      <dgm:prSet presAssocID="{FF70EAD3-86C7-4FE7-A548-FE2040C94994}" presName="hierRoot2" presStyleCnt="0"/>
      <dgm:spPr/>
    </dgm:pt>
    <dgm:pt modelId="{12EBE519-8D67-4800-97F3-991211ECD099}" type="pres">
      <dgm:prSet presAssocID="{FF70EAD3-86C7-4FE7-A548-FE2040C94994}" presName="composite2" presStyleCnt="0"/>
      <dgm:spPr/>
    </dgm:pt>
    <dgm:pt modelId="{C41C62CB-5E09-445D-A3EC-F4F91DA8DDCB}" type="pres">
      <dgm:prSet presAssocID="{FF70EAD3-86C7-4FE7-A548-FE2040C94994}" presName="background2" presStyleLbl="node2" presStyleIdx="1" presStyleCnt="3"/>
      <dgm:spPr/>
    </dgm:pt>
    <dgm:pt modelId="{A6D6E682-717F-4BB5-B6F1-F56E52223602}" type="pres">
      <dgm:prSet presAssocID="{FF70EAD3-86C7-4FE7-A548-FE2040C94994}" presName="text2" presStyleLbl="fgAcc2" presStyleIdx="1" presStyleCnt="3">
        <dgm:presLayoutVars>
          <dgm:chPref val="3"/>
        </dgm:presLayoutVars>
      </dgm:prSet>
      <dgm:spPr/>
    </dgm:pt>
    <dgm:pt modelId="{AF8CD805-56BB-43F4-AC23-19A46336FBB4}" type="pres">
      <dgm:prSet presAssocID="{FF70EAD3-86C7-4FE7-A548-FE2040C94994}" presName="hierChild3" presStyleCnt="0"/>
      <dgm:spPr/>
    </dgm:pt>
    <dgm:pt modelId="{9D6E484B-C792-48E1-9682-FC21DAB85C7F}" type="pres">
      <dgm:prSet presAssocID="{14E451D6-76FF-4B36-A83B-641F968D73F2}" presName="Name10" presStyleLbl="parChTrans1D2" presStyleIdx="2" presStyleCnt="3"/>
      <dgm:spPr/>
    </dgm:pt>
    <dgm:pt modelId="{9A317C5A-D8D2-40F5-A18B-90C5B61F2FE0}" type="pres">
      <dgm:prSet presAssocID="{D2291C29-4B10-4DAE-9FA8-E7152B642C5B}" presName="hierRoot2" presStyleCnt="0"/>
      <dgm:spPr/>
    </dgm:pt>
    <dgm:pt modelId="{D1692817-8FAB-4E9F-9541-643F000D40D9}" type="pres">
      <dgm:prSet presAssocID="{D2291C29-4B10-4DAE-9FA8-E7152B642C5B}" presName="composite2" presStyleCnt="0"/>
      <dgm:spPr/>
    </dgm:pt>
    <dgm:pt modelId="{A9E61F1A-6992-43CF-A19C-EAB8D06F9483}" type="pres">
      <dgm:prSet presAssocID="{D2291C29-4B10-4DAE-9FA8-E7152B642C5B}" presName="background2" presStyleLbl="node2" presStyleIdx="2" presStyleCnt="3"/>
      <dgm:spPr/>
    </dgm:pt>
    <dgm:pt modelId="{92B5EE4F-02A1-44C3-BB42-FB91D57D57C2}" type="pres">
      <dgm:prSet presAssocID="{D2291C29-4B10-4DAE-9FA8-E7152B642C5B}" presName="text2" presStyleLbl="fgAcc2" presStyleIdx="2" presStyleCnt="3">
        <dgm:presLayoutVars>
          <dgm:chPref val="3"/>
        </dgm:presLayoutVars>
      </dgm:prSet>
      <dgm:spPr/>
    </dgm:pt>
    <dgm:pt modelId="{32DC403B-B9D4-4AB7-8FB4-8F0910E7FC4F}" type="pres">
      <dgm:prSet presAssocID="{D2291C29-4B10-4DAE-9FA8-E7152B642C5B}" presName="hierChild3" presStyleCnt="0"/>
      <dgm:spPr/>
    </dgm:pt>
    <dgm:pt modelId="{46B0D27C-53B5-47B7-A2C5-59087512A377}" type="pres">
      <dgm:prSet presAssocID="{29513806-DC37-44A7-B284-D824B9D41693}" presName="Name17" presStyleLbl="parChTrans1D3" presStyleIdx="0" presStyleCnt="1"/>
      <dgm:spPr/>
    </dgm:pt>
    <dgm:pt modelId="{8770E648-467D-4281-A15E-36DB290119B9}" type="pres">
      <dgm:prSet presAssocID="{9C0ED922-42E8-4E7E-8C01-1D4E1F6E6F48}" presName="hierRoot3" presStyleCnt="0"/>
      <dgm:spPr/>
    </dgm:pt>
    <dgm:pt modelId="{0ABA1C36-41D2-408E-8187-886434915993}" type="pres">
      <dgm:prSet presAssocID="{9C0ED922-42E8-4E7E-8C01-1D4E1F6E6F48}" presName="composite3" presStyleCnt="0"/>
      <dgm:spPr/>
    </dgm:pt>
    <dgm:pt modelId="{F5F1ED3D-8D47-424A-A58D-9CE9B90DE32B}" type="pres">
      <dgm:prSet presAssocID="{9C0ED922-42E8-4E7E-8C01-1D4E1F6E6F48}" presName="background3" presStyleLbl="node3" presStyleIdx="0" presStyleCnt="1"/>
      <dgm:spPr/>
    </dgm:pt>
    <dgm:pt modelId="{F2836DEB-DBB5-4D38-AE89-611B71F874A8}" type="pres">
      <dgm:prSet presAssocID="{9C0ED922-42E8-4E7E-8C01-1D4E1F6E6F48}" presName="text3" presStyleLbl="fgAcc3" presStyleIdx="0" presStyleCnt="1">
        <dgm:presLayoutVars>
          <dgm:chPref val="3"/>
        </dgm:presLayoutVars>
      </dgm:prSet>
      <dgm:spPr/>
    </dgm:pt>
    <dgm:pt modelId="{4D364B24-0601-4916-B700-A7D6DC3E70F8}" type="pres">
      <dgm:prSet presAssocID="{9C0ED922-42E8-4E7E-8C01-1D4E1F6E6F48}" presName="hierChild4" presStyleCnt="0"/>
      <dgm:spPr/>
    </dgm:pt>
  </dgm:ptLst>
  <dgm:cxnLst>
    <dgm:cxn modelId="{5FFD420D-48B9-4042-B491-9CA788B650C2}" srcId="{7DA5E100-E90C-49BD-BAB0-E885A779B760}" destId="{69F4E392-6F24-4E17-AE1B-DFC545725EE5}" srcOrd="0" destOrd="0" parTransId="{9FA3E2AB-6832-4C2B-9A55-1356094E6626}" sibTransId="{1BF6E53C-3379-406A-93FE-1EE633E12C6B}"/>
    <dgm:cxn modelId="{6CF7CE16-43B9-427A-B952-E9713D0469B2}" type="presOf" srcId="{14E451D6-76FF-4B36-A83B-641F968D73F2}" destId="{9D6E484B-C792-48E1-9682-FC21DAB85C7F}" srcOrd="0" destOrd="0" presId="urn:microsoft.com/office/officeart/2005/8/layout/hierarchy1"/>
    <dgm:cxn modelId="{95EC6C21-13CE-49B9-9F10-DC10AF3F123C}" type="presOf" srcId="{9FA3E2AB-6832-4C2B-9A55-1356094E6626}" destId="{B6D08CC1-C34F-4F34-87BB-4FFF0F13659E}" srcOrd="0" destOrd="0" presId="urn:microsoft.com/office/officeart/2005/8/layout/hierarchy1"/>
    <dgm:cxn modelId="{E0E4FF35-B81F-4A6F-92E8-40B21DA3CE42}" srcId="{89491FBA-30FE-4C4E-A6C7-5D2F4D1357C2}" destId="{7DA5E100-E90C-49BD-BAB0-E885A779B760}" srcOrd="0" destOrd="0" parTransId="{42CA2C68-A4A0-4688-B119-A6FFEF9F9F1A}" sibTransId="{30FE87E5-B2C7-496C-BF79-DA2D8689CA46}"/>
    <dgm:cxn modelId="{DC046D75-7AB9-4986-AAC4-68FDCE1FC743}" type="presOf" srcId="{D2291C29-4B10-4DAE-9FA8-E7152B642C5B}" destId="{92B5EE4F-02A1-44C3-BB42-FB91D57D57C2}" srcOrd="0" destOrd="0" presId="urn:microsoft.com/office/officeart/2005/8/layout/hierarchy1"/>
    <dgm:cxn modelId="{79118456-508D-4BC0-827D-8FBEDB2B7601}" srcId="{7DA5E100-E90C-49BD-BAB0-E885A779B760}" destId="{FF70EAD3-86C7-4FE7-A548-FE2040C94994}" srcOrd="1" destOrd="0" parTransId="{AB98A9E3-D84B-49DB-BEBC-B0183F5EF0D9}" sibTransId="{C8D4937B-C748-4A8D-AEAB-46D4B2FF13C7}"/>
    <dgm:cxn modelId="{FCBB977E-3B4A-463A-9C8A-ECA4F19870C8}" srcId="{D2291C29-4B10-4DAE-9FA8-E7152B642C5B}" destId="{9C0ED922-42E8-4E7E-8C01-1D4E1F6E6F48}" srcOrd="0" destOrd="0" parTransId="{29513806-DC37-44A7-B284-D824B9D41693}" sibTransId="{33D57BD5-01FA-4FC4-8229-EB051165B2B7}"/>
    <dgm:cxn modelId="{3C8F0481-DAF0-4E40-BC9A-D49FF2A9C85F}" type="presOf" srcId="{89491FBA-30FE-4C4E-A6C7-5D2F4D1357C2}" destId="{5173F2EA-F4E3-4063-B05B-7053A4592C14}" srcOrd="0" destOrd="0" presId="urn:microsoft.com/office/officeart/2005/8/layout/hierarchy1"/>
    <dgm:cxn modelId="{BB017A8C-1C14-4E90-94B8-423160F4C93A}" type="presOf" srcId="{7DA5E100-E90C-49BD-BAB0-E885A779B760}" destId="{F03CDF1E-9B5D-45F7-8466-68AC91D2CA5E}" srcOrd="0" destOrd="0" presId="urn:microsoft.com/office/officeart/2005/8/layout/hierarchy1"/>
    <dgm:cxn modelId="{9DFF7D9C-F7BA-41B3-8D34-3B2A90BB9D56}" type="presOf" srcId="{AB98A9E3-D84B-49DB-BEBC-B0183F5EF0D9}" destId="{1043068E-2D66-4D74-B228-9F8B849243E5}" srcOrd="0" destOrd="0" presId="urn:microsoft.com/office/officeart/2005/8/layout/hierarchy1"/>
    <dgm:cxn modelId="{D20607BD-FC00-4540-8340-B4B1E8337193}" type="presOf" srcId="{29513806-DC37-44A7-B284-D824B9D41693}" destId="{46B0D27C-53B5-47B7-A2C5-59087512A377}" srcOrd="0" destOrd="0" presId="urn:microsoft.com/office/officeart/2005/8/layout/hierarchy1"/>
    <dgm:cxn modelId="{41F5CAC4-F13B-48F7-923B-0F20B57CE455}" srcId="{7DA5E100-E90C-49BD-BAB0-E885A779B760}" destId="{D2291C29-4B10-4DAE-9FA8-E7152B642C5B}" srcOrd="2" destOrd="0" parTransId="{14E451D6-76FF-4B36-A83B-641F968D73F2}" sibTransId="{AF7A6759-6277-4177-9C42-00B4F5F190A2}"/>
    <dgm:cxn modelId="{058DBDDC-A297-4859-A75A-7757BCB1B0D0}" type="presOf" srcId="{9C0ED922-42E8-4E7E-8C01-1D4E1F6E6F48}" destId="{F2836DEB-DBB5-4D38-AE89-611B71F874A8}" srcOrd="0" destOrd="0" presId="urn:microsoft.com/office/officeart/2005/8/layout/hierarchy1"/>
    <dgm:cxn modelId="{7E4174E8-6E7F-4C13-BC14-3C2B8B12EEE7}" type="presOf" srcId="{FF70EAD3-86C7-4FE7-A548-FE2040C94994}" destId="{A6D6E682-717F-4BB5-B6F1-F56E52223602}" srcOrd="0" destOrd="0" presId="urn:microsoft.com/office/officeart/2005/8/layout/hierarchy1"/>
    <dgm:cxn modelId="{B8E86CE9-BCAD-491E-BD37-EEF6FD58684B}" type="presOf" srcId="{69F4E392-6F24-4E17-AE1B-DFC545725EE5}" destId="{3199D62D-FC59-4A6C-97DA-94A097698CD0}" srcOrd="0" destOrd="0" presId="urn:microsoft.com/office/officeart/2005/8/layout/hierarchy1"/>
    <dgm:cxn modelId="{FCDA0054-9344-4B39-9012-EA7C02E4D52F}" type="presParOf" srcId="{5173F2EA-F4E3-4063-B05B-7053A4592C14}" destId="{8C203946-042E-48EA-ABD4-DBF81976442A}" srcOrd="0" destOrd="0" presId="urn:microsoft.com/office/officeart/2005/8/layout/hierarchy1"/>
    <dgm:cxn modelId="{B90B0354-1058-483E-B042-FB0AA785EBF7}" type="presParOf" srcId="{8C203946-042E-48EA-ABD4-DBF81976442A}" destId="{1CCE3BB7-BB9B-4998-A0B9-B133686E0846}" srcOrd="0" destOrd="0" presId="urn:microsoft.com/office/officeart/2005/8/layout/hierarchy1"/>
    <dgm:cxn modelId="{D89F6A0F-827B-42A6-BB3B-B82EFBC7AA10}" type="presParOf" srcId="{1CCE3BB7-BB9B-4998-A0B9-B133686E0846}" destId="{263FDF9D-0B76-4CE5-B6C0-AC02EC80806B}" srcOrd="0" destOrd="0" presId="urn:microsoft.com/office/officeart/2005/8/layout/hierarchy1"/>
    <dgm:cxn modelId="{2DC217F2-B150-45B0-B902-6B30601370B5}" type="presParOf" srcId="{1CCE3BB7-BB9B-4998-A0B9-B133686E0846}" destId="{F03CDF1E-9B5D-45F7-8466-68AC91D2CA5E}" srcOrd="1" destOrd="0" presId="urn:microsoft.com/office/officeart/2005/8/layout/hierarchy1"/>
    <dgm:cxn modelId="{621688CB-9E94-48FD-96E4-7CB7C2618FE4}" type="presParOf" srcId="{8C203946-042E-48EA-ABD4-DBF81976442A}" destId="{9C0FFCF0-0B74-4F83-9559-0BC3F6795B3D}" srcOrd="1" destOrd="0" presId="urn:microsoft.com/office/officeart/2005/8/layout/hierarchy1"/>
    <dgm:cxn modelId="{B420A949-76DE-4745-BD3C-C1309843842C}" type="presParOf" srcId="{9C0FFCF0-0B74-4F83-9559-0BC3F6795B3D}" destId="{B6D08CC1-C34F-4F34-87BB-4FFF0F13659E}" srcOrd="0" destOrd="0" presId="urn:microsoft.com/office/officeart/2005/8/layout/hierarchy1"/>
    <dgm:cxn modelId="{2E217EE6-7320-480E-9EFE-C25954C3CA1C}" type="presParOf" srcId="{9C0FFCF0-0B74-4F83-9559-0BC3F6795B3D}" destId="{5430DE1D-7B3A-40AE-A8CC-8692EA30D9DC}" srcOrd="1" destOrd="0" presId="urn:microsoft.com/office/officeart/2005/8/layout/hierarchy1"/>
    <dgm:cxn modelId="{0128A3CF-4DD5-4A51-8478-BCF9921526ED}" type="presParOf" srcId="{5430DE1D-7B3A-40AE-A8CC-8692EA30D9DC}" destId="{AEE28B82-3D67-4E1A-83C6-AADA19F7B43E}" srcOrd="0" destOrd="0" presId="urn:microsoft.com/office/officeart/2005/8/layout/hierarchy1"/>
    <dgm:cxn modelId="{B400B734-8496-4819-902D-CE83954E9D84}" type="presParOf" srcId="{AEE28B82-3D67-4E1A-83C6-AADA19F7B43E}" destId="{FD66013A-54B4-412A-B3BD-09D8DC9A1A71}" srcOrd="0" destOrd="0" presId="urn:microsoft.com/office/officeart/2005/8/layout/hierarchy1"/>
    <dgm:cxn modelId="{07B8A587-9DBA-409F-B840-26D09DA877D1}" type="presParOf" srcId="{AEE28B82-3D67-4E1A-83C6-AADA19F7B43E}" destId="{3199D62D-FC59-4A6C-97DA-94A097698CD0}" srcOrd="1" destOrd="0" presId="urn:microsoft.com/office/officeart/2005/8/layout/hierarchy1"/>
    <dgm:cxn modelId="{9130BEF5-6E52-40A4-B566-9BD8ACCEEFF3}" type="presParOf" srcId="{5430DE1D-7B3A-40AE-A8CC-8692EA30D9DC}" destId="{437F1DCE-4BE3-4E40-BD60-8A9A83CD44E5}" srcOrd="1" destOrd="0" presId="urn:microsoft.com/office/officeart/2005/8/layout/hierarchy1"/>
    <dgm:cxn modelId="{D40974D3-6582-413B-8D6E-C64D158190F7}" type="presParOf" srcId="{9C0FFCF0-0B74-4F83-9559-0BC3F6795B3D}" destId="{1043068E-2D66-4D74-B228-9F8B849243E5}" srcOrd="2" destOrd="0" presId="urn:microsoft.com/office/officeart/2005/8/layout/hierarchy1"/>
    <dgm:cxn modelId="{28D3A47A-C46A-4CC9-9037-6041B0581CE9}" type="presParOf" srcId="{9C0FFCF0-0B74-4F83-9559-0BC3F6795B3D}" destId="{E8C52148-8DED-4349-A32E-E2FF1ADECF47}" srcOrd="3" destOrd="0" presId="urn:microsoft.com/office/officeart/2005/8/layout/hierarchy1"/>
    <dgm:cxn modelId="{375DD75B-7D8D-4352-AFE4-4E80C31BB203}" type="presParOf" srcId="{E8C52148-8DED-4349-A32E-E2FF1ADECF47}" destId="{12EBE519-8D67-4800-97F3-991211ECD099}" srcOrd="0" destOrd="0" presId="urn:microsoft.com/office/officeart/2005/8/layout/hierarchy1"/>
    <dgm:cxn modelId="{69DC4F86-A016-4C81-B8A3-E16C27BE7164}" type="presParOf" srcId="{12EBE519-8D67-4800-97F3-991211ECD099}" destId="{C41C62CB-5E09-445D-A3EC-F4F91DA8DDCB}" srcOrd="0" destOrd="0" presId="urn:microsoft.com/office/officeart/2005/8/layout/hierarchy1"/>
    <dgm:cxn modelId="{07BF3149-DF09-461D-B9E9-2CDFACD9B2E6}" type="presParOf" srcId="{12EBE519-8D67-4800-97F3-991211ECD099}" destId="{A6D6E682-717F-4BB5-B6F1-F56E52223602}" srcOrd="1" destOrd="0" presId="urn:microsoft.com/office/officeart/2005/8/layout/hierarchy1"/>
    <dgm:cxn modelId="{253A42B6-5FC3-4D70-A01A-710F5919E7EE}" type="presParOf" srcId="{E8C52148-8DED-4349-A32E-E2FF1ADECF47}" destId="{AF8CD805-56BB-43F4-AC23-19A46336FBB4}" srcOrd="1" destOrd="0" presId="urn:microsoft.com/office/officeart/2005/8/layout/hierarchy1"/>
    <dgm:cxn modelId="{EC875365-617F-4AA1-BD76-DD3DCC2C42EE}" type="presParOf" srcId="{9C0FFCF0-0B74-4F83-9559-0BC3F6795B3D}" destId="{9D6E484B-C792-48E1-9682-FC21DAB85C7F}" srcOrd="4" destOrd="0" presId="urn:microsoft.com/office/officeart/2005/8/layout/hierarchy1"/>
    <dgm:cxn modelId="{02C53F52-0607-4ECE-84C6-AA0B3465B0F7}" type="presParOf" srcId="{9C0FFCF0-0B74-4F83-9559-0BC3F6795B3D}" destId="{9A317C5A-D8D2-40F5-A18B-90C5B61F2FE0}" srcOrd="5" destOrd="0" presId="urn:microsoft.com/office/officeart/2005/8/layout/hierarchy1"/>
    <dgm:cxn modelId="{1A04A4E4-026A-4F14-A309-561B0F1CBFC9}" type="presParOf" srcId="{9A317C5A-D8D2-40F5-A18B-90C5B61F2FE0}" destId="{D1692817-8FAB-4E9F-9541-643F000D40D9}" srcOrd="0" destOrd="0" presId="urn:microsoft.com/office/officeart/2005/8/layout/hierarchy1"/>
    <dgm:cxn modelId="{2D2852A9-E698-4A6A-A68D-E9DEEC2E9BC5}" type="presParOf" srcId="{D1692817-8FAB-4E9F-9541-643F000D40D9}" destId="{A9E61F1A-6992-43CF-A19C-EAB8D06F9483}" srcOrd="0" destOrd="0" presId="urn:microsoft.com/office/officeart/2005/8/layout/hierarchy1"/>
    <dgm:cxn modelId="{B09BACA3-977C-45F6-BBB4-70162C355A25}" type="presParOf" srcId="{D1692817-8FAB-4E9F-9541-643F000D40D9}" destId="{92B5EE4F-02A1-44C3-BB42-FB91D57D57C2}" srcOrd="1" destOrd="0" presId="urn:microsoft.com/office/officeart/2005/8/layout/hierarchy1"/>
    <dgm:cxn modelId="{C69CC378-2C05-4BAB-B631-FA4AE1A1BB80}" type="presParOf" srcId="{9A317C5A-D8D2-40F5-A18B-90C5B61F2FE0}" destId="{32DC403B-B9D4-4AB7-8FB4-8F0910E7FC4F}" srcOrd="1" destOrd="0" presId="urn:microsoft.com/office/officeart/2005/8/layout/hierarchy1"/>
    <dgm:cxn modelId="{51801061-91BB-471F-99C0-DEEDE08521D5}" type="presParOf" srcId="{32DC403B-B9D4-4AB7-8FB4-8F0910E7FC4F}" destId="{46B0D27C-53B5-47B7-A2C5-59087512A377}" srcOrd="0" destOrd="0" presId="urn:microsoft.com/office/officeart/2005/8/layout/hierarchy1"/>
    <dgm:cxn modelId="{371BE9DE-BA10-4519-8EA6-87D2ECAFB79B}" type="presParOf" srcId="{32DC403B-B9D4-4AB7-8FB4-8F0910E7FC4F}" destId="{8770E648-467D-4281-A15E-36DB290119B9}" srcOrd="1" destOrd="0" presId="urn:microsoft.com/office/officeart/2005/8/layout/hierarchy1"/>
    <dgm:cxn modelId="{DB59652C-4DDF-4A69-AA96-D9198D9F8A79}" type="presParOf" srcId="{8770E648-467D-4281-A15E-36DB290119B9}" destId="{0ABA1C36-41D2-408E-8187-886434915993}" srcOrd="0" destOrd="0" presId="urn:microsoft.com/office/officeart/2005/8/layout/hierarchy1"/>
    <dgm:cxn modelId="{37D415D1-4923-4618-AC20-9EE9D383C7EF}" type="presParOf" srcId="{0ABA1C36-41D2-408E-8187-886434915993}" destId="{F5F1ED3D-8D47-424A-A58D-9CE9B90DE32B}" srcOrd="0" destOrd="0" presId="urn:microsoft.com/office/officeart/2005/8/layout/hierarchy1"/>
    <dgm:cxn modelId="{C1D88C14-7D64-45BF-9762-413EA95C0D03}" type="presParOf" srcId="{0ABA1C36-41D2-408E-8187-886434915993}" destId="{F2836DEB-DBB5-4D38-AE89-611B71F874A8}" srcOrd="1" destOrd="0" presId="urn:microsoft.com/office/officeart/2005/8/layout/hierarchy1"/>
    <dgm:cxn modelId="{0751A6F7-3052-49D5-B206-CBAF97DFFFF6}" type="presParOf" srcId="{8770E648-467D-4281-A15E-36DB290119B9}" destId="{4D364B24-0601-4916-B700-A7D6DC3E70F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74DBD5-BC8C-40FA-AFC1-0DEE6318A39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6BA5EAD-DD3F-470A-AC44-759F65227500}">
      <dgm:prSet phldrT="[Text]"/>
      <dgm:spPr/>
      <dgm:t>
        <a:bodyPr/>
        <a:lstStyle/>
        <a:p>
          <a:r>
            <a:rPr lang="en-US"/>
            <a:t>Brahmans</a:t>
          </a:r>
        </a:p>
      </dgm:t>
    </dgm:pt>
    <dgm:pt modelId="{D503142D-F03C-4C2C-9A05-B852BD14F0B3}" type="parTrans" cxnId="{F5A8FC75-1C0B-4DDB-9D41-AE6CD1CD763B}">
      <dgm:prSet/>
      <dgm:spPr/>
      <dgm:t>
        <a:bodyPr/>
        <a:lstStyle/>
        <a:p>
          <a:endParaRPr lang="en-US"/>
        </a:p>
      </dgm:t>
    </dgm:pt>
    <dgm:pt modelId="{F53268CA-CE7F-4572-8233-16DE2DB350B5}" type="sibTrans" cxnId="{F5A8FC75-1C0B-4DDB-9D41-AE6CD1CD763B}">
      <dgm:prSet/>
      <dgm:spPr/>
      <dgm:t>
        <a:bodyPr/>
        <a:lstStyle/>
        <a:p>
          <a:endParaRPr lang="en-US"/>
        </a:p>
      </dgm:t>
    </dgm:pt>
    <dgm:pt modelId="{B5560FB2-49DF-42CB-A0B6-68341848E460}">
      <dgm:prSet phldrT="[Text]"/>
      <dgm:spPr/>
      <dgm:t>
        <a:bodyPr/>
        <a:lstStyle/>
        <a:p>
          <a:r>
            <a:rPr lang="en-US" err="1"/>
            <a:t>Ksatriya</a:t>
          </a:r>
          <a:endParaRPr lang="en-US"/>
        </a:p>
      </dgm:t>
    </dgm:pt>
    <dgm:pt modelId="{00304656-4182-495D-8491-11CFFF467B37}" type="parTrans" cxnId="{75DDC21C-5843-43BB-8049-0B47488ADCB2}">
      <dgm:prSet/>
      <dgm:spPr/>
      <dgm:t>
        <a:bodyPr/>
        <a:lstStyle/>
        <a:p>
          <a:endParaRPr lang="en-US"/>
        </a:p>
      </dgm:t>
    </dgm:pt>
    <dgm:pt modelId="{B2BD2F9E-F022-440E-9445-5D4781DA785A}" type="sibTrans" cxnId="{75DDC21C-5843-43BB-8049-0B47488ADCB2}">
      <dgm:prSet/>
      <dgm:spPr/>
      <dgm:t>
        <a:bodyPr/>
        <a:lstStyle/>
        <a:p>
          <a:endParaRPr lang="en-US"/>
        </a:p>
      </dgm:t>
    </dgm:pt>
    <dgm:pt modelId="{2403B809-D223-48E5-9AD2-FBE358F760C1}">
      <dgm:prSet phldrT="[Text]"/>
      <dgm:spPr/>
      <dgm:t>
        <a:bodyPr/>
        <a:lstStyle/>
        <a:p>
          <a:r>
            <a:rPr lang="en-US"/>
            <a:t>Vaisyas</a:t>
          </a:r>
        </a:p>
      </dgm:t>
    </dgm:pt>
    <dgm:pt modelId="{C69404B4-5866-422C-ACA6-E90D05BF27D3}" type="parTrans" cxnId="{94AD157F-6319-42C4-8B59-6A7326DA0E78}">
      <dgm:prSet/>
      <dgm:spPr/>
      <dgm:t>
        <a:bodyPr/>
        <a:lstStyle/>
        <a:p>
          <a:endParaRPr lang="en-US"/>
        </a:p>
      </dgm:t>
    </dgm:pt>
    <dgm:pt modelId="{AD17FCD0-8941-47E3-A074-D6988907FAFC}" type="sibTrans" cxnId="{94AD157F-6319-42C4-8B59-6A7326DA0E78}">
      <dgm:prSet/>
      <dgm:spPr/>
      <dgm:t>
        <a:bodyPr/>
        <a:lstStyle/>
        <a:p>
          <a:endParaRPr lang="en-US"/>
        </a:p>
      </dgm:t>
    </dgm:pt>
    <dgm:pt modelId="{0F0774AB-C740-491A-9C55-53402590CD3E}">
      <dgm:prSet phldrT="[Text]"/>
      <dgm:spPr/>
      <dgm:t>
        <a:bodyPr/>
        <a:lstStyle/>
        <a:p>
          <a:r>
            <a:rPr lang="en-US"/>
            <a:t>Sudras</a:t>
          </a:r>
        </a:p>
      </dgm:t>
    </dgm:pt>
    <dgm:pt modelId="{030285E1-DB6F-4513-968A-CF0E282170F0}" type="parTrans" cxnId="{926B7E68-E581-4C8F-951C-651303CC5431}">
      <dgm:prSet/>
      <dgm:spPr/>
      <dgm:t>
        <a:bodyPr/>
        <a:lstStyle/>
        <a:p>
          <a:endParaRPr lang="en-US"/>
        </a:p>
      </dgm:t>
    </dgm:pt>
    <dgm:pt modelId="{5E6F2AEC-478C-430E-B6F9-DBD3D9EBC923}" type="sibTrans" cxnId="{926B7E68-E581-4C8F-951C-651303CC5431}">
      <dgm:prSet/>
      <dgm:spPr/>
      <dgm:t>
        <a:bodyPr/>
        <a:lstStyle/>
        <a:p>
          <a:endParaRPr lang="en-US"/>
        </a:p>
      </dgm:t>
    </dgm:pt>
    <dgm:pt modelId="{8189F85D-4E7E-4F61-8C4C-D8C759202AAB}" type="pres">
      <dgm:prSet presAssocID="{1774DBD5-BC8C-40FA-AFC1-0DEE6318A39C}" presName="Name0" presStyleCnt="0">
        <dgm:presLayoutVars>
          <dgm:chMax val="7"/>
          <dgm:chPref val="7"/>
          <dgm:dir/>
        </dgm:presLayoutVars>
      </dgm:prSet>
      <dgm:spPr/>
    </dgm:pt>
    <dgm:pt modelId="{2AC614A0-4CDF-473D-B2A5-72E5D87B39A2}" type="pres">
      <dgm:prSet presAssocID="{1774DBD5-BC8C-40FA-AFC1-0DEE6318A39C}" presName="Name1" presStyleCnt="0"/>
      <dgm:spPr/>
    </dgm:pt>
    <dgm:pt modelId="{9B2F16AC-12D1-4321-BBAC-169FF5330FDB}" type="pres">
      <dgm:prSet presAssocID="{1774DBD5-BC8C-40FA-AFC1-0DEE6318A39C}" presName="cycle" presStyleCnt="0"/>
      <dgm:spPr/>
    </dgm:pt>
    <dgm:pt modelId="{8CFD528C-211A-4C4F-BF73-F1A32220688B}" type="pres">
      <dgm:prSet presAssocID="{1774DBD5-BC8C-40FA-AFC1-0DEE6318A39C}" presName="srcNode" presStyleLbl="node1" presStyleIdx="0" presStyleCnt="4"/>
      <dgm:spPr/>
    </dgm:pt>
    <dgm:pt modelId="{B97A2B17-EFA7-44E5-B736-AF999F640252}" type="pres">
      <dgm:prSet presAssocID="{1774DBD5-BC8C-40FA-AFC1-0DEE6318A39C}" presName="conn" presStyleLbl="parChTrans1D2" presStyleIdx="0" presStyleCnt="1"/>
      <dgm:spPr/>
    </dgm:pt>
    <dgm:pt modelId="{4EC8ED24-B4CB-4A96-A886-401395334A8E}" type="pres">
      <dgm:prSet presAssocID="{1774DBD5-BC8C-40FA-AFC1-0DEE6318A39C}" presName="extraNode" presStyleLbl="node1" presStyleIdx="0" presStyleCnt="4"/>
      <dgm:spPr/>
    </dgm:pt>
    <dgm:pt modelId="{BF32F4E8-978B-418A-91A6-30D3FE8CDE6C}" type="pres">
      <dgm:prSet presAssocID="{1774DBD5-BC8C-40FA-AFC1-0DEE6318A39C}" presName="dstNode" presStyleLbl="node1" presStyleIdx="0" presStyleCnt="4"/>
      <dgm:spPr/>
    </dgm:pt>
    <dgm:pt modelId="{874E955A-CC7E-4C6A-8AC2-FB3CD6822241}" type="pres">
      <dgm:prSet presAssocID="{F6BA5EAD-DD3F-470A-AC44-759F65227500}" presName="text_1" presStyleLbl="node1" presStyleIdx="0" presStyleCnt="4">
        <dgm:presLayoutVars>
          <dgm:bulletEnabled val="1"/>
        </dgm:presLayoutVars>
      </dgm:prSet>
      <dgm:spPr/>
    </dgm:pt>
    <dgm:pt modelId="{8FB13FEB-9B3F-4C0E-91DC-776F55DAE39E}" type="pres">
      <dgm:prSet presAssocID="{F6BA5EAD-DD3F-470A-AC44-759F65227500}" presName="accent_1" presStyleCnt="0"/>
      <dgm:spPr/>
    </dgm:pt>
    <dgm:pt modelId="{D4367F52-97E9-4732-97FE-24D26ABF17BE}" type="pres">
      <dgm:prSet presAssocID="{F6BA5EAD-DD3F-470A-AC44-759F65227500}" presName="accentRepeatNode" presStyleLbl="solidFgAcc1" presStyleIdx="0" presStyleCnt="4"/>
      <dgm:spPr/>
    </dgm:pt>
    <dgm:pt modelId="{850FC523-2417-4C6D-BE94-CF1C49C516FF}" type="pres">
      <dgm:prSet presAssocID="{B5560FB2-49DF-42CB-A0B6-68341848E460}" presName="text_2" presStyleLbl="node1" presStyleIdx="1" presStyleCnt="4">
        <dgm:presLayoutVars>
          <dgm:bulletEnabled val="1"/>
        </dgm:presLayoutVars>
      </dgm:prSet>
      <dgm:spPr/>
    </dgm:pt>
    <dgm:pt modelId="{B99CCED7-C449-4669-B1A8-78CF429DAB00}" type="pres">
      <dgm:prSet presAssocID="{B5560FB2-49DF-42CB-A0B6-68341848E460}" presName="accent_2" presStyleCnt="0"/>
      <dgm:spPr/>
    </dgm:pt>
    <dgm:pt modelId="{D4DF7185-B858-4E20-9224-87E1A9395B8B}" type="pres">
      <dgm:prSet presAssocID="{B5560FB2-49DF-42CB-A0B6-68341848E460}" presName="accentRepeatNode" presStyleLbl="solidFgAcc1" presStyleIdx="1" presStyleCnt="4"/>
      <dgm:spPr/>
    </dgm:pt>
    <dgm:pt modelId="{A1162873-8500-44FC-A5EB-E0232916CEBB}" type="pres">
      <dgm:prSet presAssocID="{2403B809-D223-48E5-9AD2-FBE358F760C1}" presName="text_3" presStyleLbl="node1" presStyleIdx="2" presStyleCnt="4">
        <dgm:presLayoutVars>
          <dgm:bulletEnabled val="1"/>
        </dgm:presLayoutVars>
      </dgm:prSet>
      <dgm:spPr/>
    </dgm:pt>
    <dgm:pt modelId="{865C8EDB-1402-4BAD-94C5-3372C65CABF2}" type="pres">
      <dgm:prSet presAssocID="{2403B809-D223-48E5-9AD2-FBE358F760C1}" presName="accent_3" presStyleCnt="0"/>
      <dgm:spPr/>
    </dgm:pt>
    <dgm:pt modelId="{F3462DE3-B54C-402C-AC23-A40A2E986B1B}" type="pres">
      <dgm:prSet presAssocID="{2403B809-D223-48E5-9AD2-FBE358F760C1}" presName="accentRepeatNode" presStyleLbl="solidFgAcc1" presStyleIdx="2" presStyleCnt="4"/>
      <dgm:spPr/>
    </dgm:pt>
    <dgm:pt modelId="{20759986-F421-46CB-84F8-BC54E2A60949}" type="pres">
      <dgm:prSet presAssocID="{0F0774AB-C740-491A-9C55-53402590CD3E}" presName="text_4" presStyleLbl="node1" presStyleIdx="3" presStyleCnt="4">
        <dgm:presLayoutVars>
          <dgm:bulletEnabled val="1"/>
        </dgm:presLayoutVars>
      </dgm:prSet>
      <dgm:spPr/>
    </dgm:pt>
    <dgm:pt modelId="{0DE1CB3C-19A7-4193-BA0C-146E1DCC04B5}" type="pres">
      <dgm:prSet presAssocID="{0F0774AB-C740-491A-9C55-53402590CD3E}" presName="accent_4" presStyleCnt="0"/>
      <dgm:spPr/>
    </dgm:pt>
    <dgm:pt modelId="{3824B28C-F9FC-488E-B3F8-2346F9B2F564}" type="pres">
      <dgm:prSet presAssocID="{0F0774AB-C740-491A-9C55-53402590CD3E}" presName="accentRepeatNode" presStyleLbl="solidFgAcc1" presStyleIdx="3" presStyleCnt="4"/>
      <dgm:spPr/>
    </dgm:pt>
  </dgm:ptLst>
  <dgm:cxnLst>
    <dgm:cxn modelId="{BCA6BD15-0CC4-47A3-9BEF-5709A46B3960}" type="presOf" srcId="{F53268CA-CE7F-4572-8233-16DE2DB350B5}" destId="{B97A2B17-EFA7-44E5-B736-AF999F640252}" srcOrd="0" destOrd="0" presId="urn:microsoft.com/office/officeart/2008/layout/VerticalCurvedList"/>
    <dgm:cxn modelId="{75DDC21C-5843-43BB-8049-0B47488ADCB2}" srcId="{1774DBD5-BC8C-40FA-AFC1-0DEE6318A39C}" destId="{B5560FB2-49DF-42CB-A0B6-68341848E460}" srcOrd="1" destOrd="0" parTransId="{00304656-4182-495D-8491-11CFFF467B37}" sibTransId="{B2BD2F9E-F022-440E-9445-5D4781DA785A}"/>
    <dgm:cxn modelId="{92DB443B-B009-4F8F-80DB-C9506F753181}" type="presOf" srcId="{F6BA5EAD-DD3F-470A-AC44-759F65227500}" destId="{874E955A-CC7E-4C6A-8AC2-FB3CD6822241}" srcOrd="0" destOrd="0" presId="urn:microsoft.com/office/officeart/2008/layout/VerticalCurvedList"/>
    <dgm:cxn modelId="{926B7E68-E581-4C8F-951C-651303CC5431}" srcId="{1774DBD5-BC8C-40FA-AFC1-0DEE6318A39C}" destId="{0F0774AB-C740-491A-9C55-53402590CD3E}" srcOrd="3" destOrd="0" parTransId="{030285E1-DB6F-4513-968A-CF0E282170F0}" sibTransId="{5E6F2AEC-478C-430E-B6F9-DBD3D9EBC923}"/>
    <dgm:cxn modelId="{70FB9352-E778-4BF5-8165-D8CF68D31DA4}" type="presOf" srcId="{B5560FB2-49DF-42CB-A0B6-68341848E460}" destId="{850FC523-2417-4C6D-BE94-CF1C49C516FF}" srcOrd="0" destOrd="0" presId="urn:microsoft.com/office/officeart/2008/layout/VerticalCurvedList"/>
    <dgm:cxn modelId="{F5A8FC75-1C0B-4DDB-9D41-AE6CD1CD763B}" srcId="{1774DBD5-BC8C-40FA-AFC1-0DEE6318A39C}" destId="{F6BA5EAD-DD3F-470A-AC44-759F65227500}" srcOrd="0" destOrd="0" parTransId="{D503142D-F03C-4C2C-9A05-B852BD14F0B3}" sibTransId="{F53268CA-CE7F-4572-8233-16DE2DB350B5}"/>
    <dgm:cxn modelId="{94AD157F-6319-42C4-8B59-6A7326DA0E78}" srcId="{1774DBD5-BC8C-40FA-AFC1-0DEE6318A39C}" destId="{2403B809-D223-48E5-9AD2-FBE358F760C1}" srcOrd="2" destOrd="0" parTransId="{C69404B4-5866-422C-ACA6-E90D05BF27D3}" sibTransId="{AD17FCD0-8941-47E3-A074-D6988907FAFC}"/>
    <dgm:cxn modelId="{0CF3709C-212C-4DBB-834A-FCC8F27B1B83}" type="presOf" srcId="{0F0774AB-C740-491A-9C55-53402590CD3E}" destId="{20759986-F421-46CB-84F8-BC54E2A60949}" srcOrd="0" destOrd="0" presId="urn:microsoft.com/office/officeart/2008/layout/VerticalCurvedList"/>
    <dgm:cxn modelId="{610CE0BE-844B-458F-B69C-5BC9E1EB6F19}" type="presOf" srcId="{2403B809-D223-48E5-9AD2-FBE358F760C1}" destId="{A1162873-8500-44FC-A5EB-E0232916CEBB}" srcOrd="0" destOrd="0" presId="urn:microsoft.com/office/officeart/2008/layout/VerticalCurvedList"/>
    <dgm:cxn modelId="{4E7014DB-0F2C-4EFF-A316-475857DBF1EA}" type="presOf" srcId="{1774DBD5-BC8C-40FA-AFC1-0DEE6318A39C}" destId="{8189F85D-4E7E-4F61-8C4C-D8C759202AAB}" srcOrd="0" destOrd="0" presId="urn:microsoft.com/office/officeart/2008/layout/VerticalCurvedList"/>
    <dgm:cxn modelId="{D7B0D7FA-03CB-4D15-8172-11BFD2B875D4}" type="presParOf" srcId="{8189F85D-4E7E-4F61-8C4C-D8C759202AAB}" destId="{2AC614A0-4CDF-473D-B2A5-72E5D87B39A2}" srcOrd="0" destOrd="0" presId="urn:microsoft.com/office/officeart/2008/layout/VerticalCurvedList"/>
    <dgm:cxn modelId="{40CE6C0D-D8B8-4B8D-A3AE-C3851C5079AD}" type="presParOf" srcId="{2AC614A0-4CDF-473D-B2A5-72E5D87B39A2}" destId="{9B2F16AC-12D1-4321-BBAC-169FF5330FDB}" srcOrd="0" destOrd="0" presId="urn:microsoft.com/office/officeart/2008/layout/VerticalCurvedList"/>
    <dgm:cxn modelId="{4DA63A09-BCBA-4ED0-B970-FE7FAB27E8CD}" type="presParOf" srcId="{9B2F16AC-12D1-4321-BBAC-169FF5330FDB}" destId="{8CFD528C-211A-4C4F-BF73-F1A32220688B}" srcOrd="0" destOrd="0" presId="urn:microsoft.com/office/officeart/2008/layout/VerticalCurvedList"/>
    <dgm:cxn modelId="{82520F5F-E5F3-42CC-9287-2CA3D727E07C}" type="presParOf" srcId="{9B2F16AC-12D1-4321-BBAC-169FF5330FDB}" destId="{B97A2B17-EFA7-44E5-B736-AF999F640252}" srcOrd="1" destOrd="0" presId="urn:microsoft.com/office/officeart/2008/layout/VerticalCurvedList"/>
    <dgm:cxn modelId="{1CD22D47-8DD2-4B73-B763-60BCB608CBCB}" type="presParOf" srcId="{9B2F16AC-12D1-4321-BBAC-169FF5330FDB}" destId="{4EC8ED24-B4CB-4A96-A886-401395334A8E}" srcOrd="2" destOrd="0" presId="urn:microsoft.com/office/officeart/2008/layout/VerticalCurvedList"/>
    <dgm:cxn modelId="{7A44B33F-3EF9-4D48-88E9-E25728655D4C}" type="presParOf" srcId="{9B2F16AC-12D1-4321-BBAC-169FF5330FDB}" destId="{BF32F4E8-978B-418A-91A6-30D3FE8CDE6C}" srcOrd="3" destOrd="0" presId="urn:microsoft.com/office/officeart/2008/layout/VerticalCurvedList"/>
    <dgm:cxn modelId="{B850F1D3-37C4-49FE-A849-125C7F3D95A8}" type="presParOf" srcId="{2AC614A0-4CDF-473D-B2A5-72E5D87B39A2}" destId="{874E955A-CC7E-4C6A-8AC2-FB3CD6822241}" srcOrd="1" destOrd="0" presId="urn:microsoft.com/office/officeart/2008/layout/VerticalCurvedList"/>
    <dgm:cxn modelId="{BB9633BF-20C9-40F4-9691-8A19FCC045AF}" type="presParOf" srcId="{2AC614A0-4CDF-473D-B2A5-72E5D87B39A2}" destId="{8FB13FEB-9B3F-4C0E-91DC-776F55DAE39E}" srcOrd="2" destOrd="0" presId="urn:microsoft.com/office/officeart/2008/layout/VerticalCurvedList"/>
    <dgm:cxn modelId="{B1A585FA-0D1B-4C42-9069-681022795F32}" type="presParOf" srcId="{8FB13FEB-9B3F-4C0E-91DC-776F55DAE39E}" destId="{D4367F52-97E9-4732-97FE-24D26ABF17BE}" srcOrd="0" destOrd="0" presId="urn:microsoft.com/office/officeart/2008/layout/VerticalCurvedList"/>
    <dgm:cxn modelId="{89BFBA20-B7C2-4606-8FDF-0DFD0B85E07B}" type="presParOf" srcId="{2AC614A0-4CDF-473D-B2A5-72E5D87B39A2}" destId="{850FC523-2417-4C6D-BE94-CF1C49C516FF}" srcOrd="3" destOrd="0" presId="urn:microsoft.com/office/officeart/2008/layout/VerticalCurvedList"/>
    <dgm:cxn modelId="{7660D6A2-4A3B-4BB8-A7E6-1ADE4A37731D}" type="presParOf" srcId="{2AC614A0-4CDF-473D-B2A5-72E5D87B39A2}" destId="{B99CCED7-C449-4669-B1A8-78CF429DAB00}" srcOrd="4" destOrd="0" presId="urn:microsoft.com/office/officeart/2008/layout/VerticalCurvedList"/>
    <dgm:cxn modelId="{358874A4-53ED-4FB0-B9E2-7BD6A6407A74}" type="presParOf" srcId="{B99CCED7-C449-4669-B1A8-78CF429DAB00}" destId="{D4DF7185-B858-4E20-9224-87E1A9395B8B}" srcOrd="0" destOrd="0" presId="urn:microsoft.com/office/officeart/2008/layout/VerticalCurvedList"/>
    <dgm:cxn modelId="{A41707D2-CAFD-4E8D-A434-5E3CC00776A5}" type="presParOf" srcId="{2AC614A0-4CDF-473D-B2A5-72E5D87B39A2}" destId="{A1162873-8500-44FC-A5EB-E0232916CEBB}" srcOrd="5" destOrd="0" presId="urn:microsoft.com/office/officeart/2008/layout/VerticalCurvedList"/>
    <dgm:cxn modelId="{E0A754ED-89E0-4CEC-B0BB-5A2C4E2F096C}" type="presParOf" srcId="{2AC614A0-4CDF-473D-B2A5-72E5D87B39A2}" destId="{865C8EDB-1402-4BAD-94C5-3372C65CABF2}" srcOrd="6" destOrd="0" presId="urn:microsoft.com/office/officeart/2008/layout/VerticalCurvedList"/>
    <dgm:cxn modelId="{DB07275A-D42D-49B4-B960-DEC1383BD87C}" type="presParOf" srcId="{865C8EDB-1402-4BAD-94C5-3372C65CABF2}" destId="{F3462DE3-B54C-402C-AC23-A40A2E986B1B}" srcOrd="0" destOrd="0" presId="urn:microsoft.com/office/officeart/2008/layout/VerticalCurvedList"/>
    <dgm:cxn modelId="{23F52030-6D82-4C00-A57E-3C1996026286}" type="presParOf" srcId="{2AC614A0-4CDF-473D-B2A5-72E5D87B39A2}" destId="{20759986-F421-46CB-84F8-BC54E2A60949}" srcOrd="7" destOrd="0" presId="urn:microsoft.com/office/officeart/2008/layout/VerticalCurvedList"/>
    <dgm:cxn modelId="{992C5917-56D2-4E5E-971E-68A751CA4BFC}" type="presParOf" srcId="{2AC614A0-4CDF-473D-B2A5-72E5D87B39A2}" destId="{0DE1CB3C-19A7-4193-BA0C-146E1DCC04B5}" srcOrd="8" destOrd="0" presId="urn:microsoft.com/office/officeart/2008/layout/VerticalCurvedList"/>
    <dgm:cxn modelId="{3C612BA6-A762-43C2-AFA6-71EB440C81FC}" type="presParOf" srcId="{0DE1CB3C-19A7-4193-BA0C-146E1DCC04B5}" destId="{3824B28C-F9FC-488E-B3F8-2346F9B2F56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B755A-A1DC-4D87-80EC-D2BE5B6D45AF}">
      <dsp:nvSpPr>
        <dsp:cNvPr id="0" name=""/>
        <dsp:cNvSpPr/>
      </dsp:nvSpPr>
      <dsp:spPr>
        <a:xfrm>
          <a:off x="4094" y="1034416"/>
          <a:ext cx="3506576" cy="2103945"/>
        </a:xfrm>
        <a:prstGeom prst="rect">
          <a:avLst/>
        </a:prstGeom>
        <a:blipFill rotWithShape="0">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Vedas</a:t>
          </a:r>
        </a:p>
        <a:p>
          <a:pPr marL="0" lvl="0" indent="0" algn="ctr" defTabSz="1644650">
            <a:lnSpc>
              <a:spcPct val="90000"/>
            </a:lnSpc>
            <a:spcBef>
              <a:spcPct val="0"/>
            </a:spcBef>
            <a:spcAft>
              <a:spcPct val="35000"/>
            </a:spcAft>
            <a:buNone/>
          </a:pPr>
          <a:r>
            <a:rPr lang="en-US" sz="3200" b="1" kern="1200"/>
            <a:t>1500BC – 500BC</a:t>
          </a:r>
        </a:p>
      </dsp:txBody>
      <dsp:txXfrm>
        <a:off x="4094" y="1034416"/>
        <a:ext cx="3506576" cy="2103945"/>
      </dsp:txXfrm>
    </dsp:sp>
    <dsp:sp modelId="{E06686CC-34B4-44C7-9DB8-04F4B8EE9F40}">
      <dsp:nvSpPr>
        <dsp:cNvPr id="0" name=""/>
        <dsp:cNvSpPr/>
      </dsp:nvSpPr>
      <dsp:spPr>
        <a:xfrm>
          <a:off x="3558923" y="1964888"/>
          <a:ext cx="525986" cy="243000"/>
        </a:xfrm>
        <a:prstGeom prst="rightArrow">
          <a:avLst>
            <a:gd name="adj1" fmla="val 50000"/>
            <a:gd name="adj2" fmla="val 50000"/>
          </a:avLst>
        </a:prstGeom>
        <a:blipFill rotWithShape="0">
          <a:blip xmlns:r="http://schemas.openxmlformats.org/officeDocument/2006/relationships" r:embed="rId1">
            <a:duotone>
              <a:schemeClr val="accent2">
                <a:hueOff val="488613"/>
                <a:satOff val="-7883"/>
                <a:lumOff val="-1373"/>
                <a:alphaOff val="0"/>
                <a:tint val="98000"/>
                <a:lumMod val="102000"/>
              </a:schemeClr>
              <a:schemeClr val="accent2">
                <a:hueOff val="488613"/>
                <a:satOff val="-7883"/>
                <a:lumOff val="-137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A8F6F7AB-8FA3-4B22-9836-60451053D1EE}">
      <dsp:nvSpPr>
        <dsp:cNvPr id="0" name=""/>
        <dsp:cNvSpPr/>
      </dsp:nvSpPr>
      <dsp:spPr>
        <a:xfrm>
          <a:off x="4133161" y="1034416"/>
          <a:ext cx="3506576" cy="2103945"/>
        </a:xfrm>
        <a:prstGeom prst="rect">
          <a:avLst/>
        </a:prstGeom>
        <a:blipFill rotWithShape="0">
          <a:blip xmlns:r="http://schemas.openxmlformats.org/officeDocument/2006/relationships" r:embed="rId1">
            <a:duotone>
              <a:schemeClr val="accent2">
                <a:hueOff val="977227"/>
                <a:satOff val="-15767"/>
                <a:lumOff val="-2745"/>
                <a:alphaOff val="0"/>
                <a:tint val="98000"/>
                <a:lumMod val="102000"/>
              </a:schemeClr>
              <a:schemeClr val="accent2">
                <a:hueOff val="977227"/>
                <a:satOff val="-15767"/>
                <a:lumOff val="-2745"/>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Upanishads</a:t>
          </a:r>
        </a:p>
        <a:p>
          <a:pPr marL="0" lvl="0" indent="0" algn="ctr" defTabSz="1644650">
            <a:lnSpc>
              <a:spcPct val="90000"/>
            </a:lnSpc>
            <a:spcBef>
              <a:spcPct val="0"/>
            </a:spcBef>
            <a:spcAft>
              <a:spcPct val="35000"/>
            </a:spcAft>
            <a:buNone/>
          </a:pPr>
          <a:r>
            <a:rPr lang="en-US" sz="3200" b="1" kern="1200"/>
            <a:t>1000BC – 300BC</a:t>
          </a:r>
        </a:p>
      </dsp:txBody>
      <dsp:txXfrm>
        <a:off x="4133161" y="1034416"/>
        <a:ext cx="3506576" cy="2103945"/>
      </dsp:txXfrm>
    </dsp:sp>
    <dsp:sp modelId="{A6DE15A1-8F05-4A7F-901F-2F7319AD55EF}">
      <dsp:nvSpPr>
        <dsp:cNvPr id="0" name=""/>
        <dsp:cNvSpPr/>
      </dsp:nvSpPr>
      <dsp:spPr>
        <a:xfrm>
          <a:off x="7687990" y="1964888"/>
          <a:ext cx="525986" cy="243000"/>
        </a:xfrm>
        <a:prstGeom prst="rightArrow">
          <a:avLst>
            <a:gd name="adj1" fmla="val 50000"/>
            <a:gd name="adj2" fmla="val 50000"/>
          </a:avLst>
        </a:prstGeom>
        <a:blipFill rotWithShape="0">
          <a:blip xmlns:r="http://schemas.openxmlformats.org/officeDocument/2006/relationships" r:embed="rId1">
            <a:duotone>
              <a:schemeClr val="accent2">
                <a:hueOff val="1465840"/>
                <a:satOff val="-23650"/>
                <a:lumOff val="-4118"/>
                <a:alphaOff val="0"/>
                <a:tint val="98000"/>
                <a:lumMod val="102000"/>
              </a:schemeClr>
              <a:schemeClr val="accent2">
                <a:hueOff val="1465840"/>
                <a:satOff val="-23650"/>
                <a:lumOff val="-4118"/>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88105734-5594-4FA4-8E37-76BDE8E7CC50}">
      <dsp:nvSpPr>
        <dsp:cNvPr id="0" name=""/>
        <dsp:cNvSpPr/>
      </dsp:nvSpPr>
      <dsp:spPr>
        <a:xfrm>
          <a:off x="8262228" y="1034416"/>
          <a:ext cx="3506576" cy="2103945"/>
        </a:xfrm>
        <a:prstGeom prst="rect">
          <a:avLst/>
        </a:prstGeom>
        <a:blipFill rotWithShape="0">
          <a:blip xmlns:r="http://schemas.openxmlformats.org/officeDocument/2006/relationships" r:embed="rId1">
            <a:duotone>
              <a:schemeClr val="accent2">
                <a:hueOff val="1954454"/>
                <a:satOff val="-31534"/>
                <a:lumOff val="-5490"/>
                <a:alphaOff val="0"/>
                <a:tint val="98000"/>
                <a:lumMod val="102000"/>
              </a:schemeClr>
              <a:schemeClr val="accent2">
                <a:hueOff val="1954454"/>
                <a:satOff val="-31534"/>
                <a:lumOff val="-549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Smriti</a:t>
          </a:r>
        </a:p>
        <a:p>
          <a:pPr marL="0" lvl="0" indent="0" algn="ctr" defTabSz="1644650">
            <a:lnSpc>
              <a:spcPct val="90000"/>
            </a:lnSpc>
            <a:spcBef>
              <a:spcPct val="0"/>
            </a:spcBef>
            <a:spcAft>
              <a:spcPct val="35000"/>
            </a:spcAft>
            <a:buNone/>
          </a:pPr>
          <a:r>
            <a:rPr lang="en-US" sz="3200" b="1" kern="1200"/>
            <a:t>500BC – AD300</a:t>
          </a:r>
        </a:p>
      </dsp:txBody>
      <dsp:txXfrm>
        <a:off x="8262228" y="1034416"/>
        <a:ext cx="3506576" cy="21039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DC76F-CF81-437C-9FA0-6D38CBD93A91}">
      <dsp:nvSpPr>
        <dsp:cNvPr id="0" name=""/>
        <dsp:cNvSpPr/>
      </dsp:nvSpPr>
      <dsp:spPr>
        <a:xfrm>
          <a:off x="2712262" y="2511"/>
          <a:ext cx="3017391" cy="1364717"/>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Mother Theresa</a:t>
          </a:r>
        </a:p>
      </dsp:txBody>
      <dsp:txXfrm>
        <a:off x="2712262" y="2511"/>
        <a:ext cx="3017391" cy="1364717"/>
      </dsp:txXfrm>
    </dsp:sp>
    <dsp:sp modelId="{34930CDC-4D05-4A01-97B4-E0F7AE1C4C3E}">
      <dsp:nvSpPr>
        <dsp:cNvPr id="0" name=""/>
        <dsp:cNvSpPr/>
      </dsp:nvSpPr>
      <dsp:spPr>
        <a:xfrm>
          <a:off x="1226084" y="2511"/>
          <a:ext cx="1351070" cy="136471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AB237-9F82-4AA9-AC15-7DFE5237326B}">
      <dsp:nvSpPr>
        <dsp:cNvPr id="0" name=""/>
        <dsp:cNvSpPr/>
      </dsp:nvSpPr>
      <dsp:spPr>
        <a:xfrm>
          <a:off x="1226084" y="1592408"/>
          <a:ext cx="3017391" cy="1364717"/>
        </a:xfrm>
        <a:prstGeom prst="rect">
          <a:avLst/>
        </a:prstGeom>
        <a:solidFill>
          <a:schemeClr val="accent3">
            <a:hueOff val="-1495338"/>
            <a:satOff val="12512"/>
            <a:lumOff val="23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Mahatma </a:t>
          </a:r>
          <a:r>
            <a:rPr lang="en-US" sz="3800" kern="1200" err="1"/>
            <a:t>Ghandi</a:t>
          </a:r>
          <a:endParaRPr lang="en-US" sz="3800" kern="1200"/>
        </a:p>
      </dsp:txBody>
      <dsp:txXfrm>
        <a:off x="1226084" y="1592408"/>
        <a:ext cx="3017391" cy="1364717"/>
      </dsp:txXfrm>
    </dsp:sp>
    <dsp:sp modelId="{44BE6648-D42F-4DE1-B449-3E844E09F63D}">
      <dsp:nvSpPr>
        <dsp:cNvPr id="0" name=""/>
        <dsp:cNvSpPr/>
      </dsp:nvSpPr>
      <dsp:spPr>
        <a:xfrm>
          <a:off x="4378583" y="1592408"/>
          <a:ext cx="1351070" cy="136471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B95B0B-C106-4165-AC83-F0DB0A83B2E5}">
      <dsp:nvSpPr>
        <dsp:cNvPr id="0" name=""/>
        <dsp:cNvSpPr/>
      </dsp:nvSpPr>
      <dsp:spPr>
        <a:xfrm>
          <a:off x="2712262" y="3182304"/>
          <a:ext cx="3017391" cy="1364717"/>
        </a:xfrm>
        <a:prstGeom prst="rect">
          <a:avLst/>
        </a:prstGeom>
        <a:solidFill>
          <a:schemeClr val="accent3">
            <a:hueOff val="-2990677"/>
            <a:satOff val="25025"/>
            <a:lumOff val="4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err="1"/>
            <a:t>Siddarthu</a:t>
          </a:r>
          <a:r>
            <a:rPr lang="en-US" sz="3800" kern="1200"/>
            <a:t> </a:t>
          </a:r>
          <a:r>
            <a:rPr lang="en-US" sz="3800" kern="1200" err="1"/>
            <a:t>Guatama</a:t>
          </a:r>
          <a:endParaRPr lang="en-US" sz="3800" kern="1200"/>
        </a:p>
      </dsp:txBody>
      <dsp:txXfrm>
        <a:off x="2712262" y="3182304"/>
        <a:ext cx="3017391" cy="1364717"/>
      </dsp:txXfrm>
    </dsp:sp>
    <dsp:sp modelId="{F63C6807-0F65-40A4-B5E9-785A6A6C29E6}">
      <dsp:nvSpPr>
        <dsp:cNvPr id="0" name=""/>
        <dsp:cNvSpPr/>
      </dsp:nvSpPr>
      <dsp:spPr>
        <a:xfrm>
          <a:off x="1226084" y="3182304"/>
          <a:ext cx="1351070" cy="136471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4A603-3BD1-4472-8370-68156222231B}">
      <dsp:nvSpPr>
        <dsp:cNvPr id="0" name=""/>
        <dsp:cNvSpPr/>
      </dsp:nvSpPr>
      <dsp:spPr>
        <a:xfrm>
          <a:off x="2402792" y="2179707"/>
          <a:ext cx="1554246" cy="1554246"/>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t>The 3 </a:t>
          </a:r>
          <a:r>
            <a:rPr lang="en-US" sz="3500" kern="1200" err="1"/>
            <a:t>Yogas</a:t>
          </a:r>
          <a:endParaRPr lang="en-US" sz="3500" kern="1200"/>
        </a:p>
      </dsp:txBody>
      <dsp:txXfrm>
        <a:off x="2630406" y="2407321"/>
        <a:ext cx="1099018" cy="1099018"/>
      </dsp:txXfrm>
    </dsp:sp>
    <dsp:sp modelId="{C2E201EF-924F-48DC-84C9-19299BEB877D}">
      <dsp:nvSpPr>
        <dsp:cNvPr id="0" name=""/>
        <dsp:cNvSpPr/>
      </dsp:nvSpPr>
      <dsp:spPr>
        <a:xfrm rot="16200000">
          <a:off x="3015186" y="1613999"/>
          <a:ext cx="329458" cy="52844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064605" y="1769107"/>
        <a:ext cx="230621" cy="317065"/>
      </dsp:txXfrm>
    </dsp:sp>
    <dsp:sp modelId="{860BD38E-3C5A-4142-B9A9-E859B337CA14}">
      <dsp:nvSpPr>
        <dsp:cNvPr id="0" name=""/>
        <dsp:cNvSpPr/>
      </dsp:nvSpPr>
      <dsp:spPr>
        <a:xfrm>
          <a:off x="2402792" y="3840"/>
          <a:ext cx="1554246" cy="1554246"/>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Karma Yoga</a:t>
          </a:r>
        </a:p>
      </dsp:txBody>
      <dsp:txXfrm>
        <a:off x="2630406" y="231454"/>
        <a:ext cx="1099018" cy="1099018"/>
      </dsp:txXfrm>
    </dsp:sp>
    <dsp:sp modelId="{EF2F14CE-2D3A-4482-8E0D-DAEF4BF85530}">
      <dsp:nvSpPr>
        <dsp:cNvPr id="0" name=""/>
        <dsp:cNvSpPr/>
      </dsp:nvSpPr>
      <dsp:spPr>
        <a:xfrm rot="1800000">
          <a:off x="3949289" y="3231912"/>
          <a:ext cx="329458" cy="52844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955910" y="3312892"/>
        <a:ext cx="230621" cy="317065"/>
      </dsp:txXfrm>
    </dsp:sp>
    <dsp:sp modelId="{32DF37F8-C0CB-4DDA-BCCE-E4A5CEF3B6D6}">
      <dsp:nvSpPr>
        <dsp:cNvPr id="0" name=""/>
        <dsp:cNvSpPr/>
      </dsp:nvSpPr>
      <dsp:spPr>
        <a:xfrm>
          <a:off x="4287148" y="3267640"/>
          <a:ext cx="1554246" cy="1554246"/>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Jnana Yoga</a:t>
          </a:r>
        </a:p>
      </dsp:txBody>
      <dsp:txXfrm>
        <a:off x="4514762" y="3495254"/>
        <a:ext cx="1099018" cy="1099018"/>
      </dsp:txXfrm>
    </dsp:sp>
    <dsp:sp modelId="{4DFBC556-A546-4B6F-BD4B-DA4B8F931017}">
      <dsp:nvSpPr>
        <dsp:cNvPr id="0" name=""/>
        <dsp:cNvSpPr/>
      </dsp:nvSpPr>
      <dsp:spPr>
        <a:xfrm rot="9000000">
          <a:off x="2081083" y="3231912"/>
          <a:ext cx="329458" cy="52844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2173299" y="3312892"/>
        <a:ext cx="230621" cy="317065"/>
      </dsp:txXfrm>
    </dsp:sp>
    <dsp:sp modelId="{BEBBD53C-D13D-4199-9411-80CADF36DF6B}">
      <dsp:nvSpPr>
        <dsp:cNvPr id="0" name=""/>
        <dsp:cNvSpPr/>
      </dsp:nvSpPr>
      <dsp:spPr>
        <a:xfrm>
          <a:off x="518437" y="3267640"/>
          <a:ext cx="1554246" cy="1554246"/>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err="1"/>
            <a:t>Bhachti</a:t>
          </a:r>
          <a:r>
            <a:rPr lang="en-US" sz="2600" kern="1200"/>
            <a:t> Yoga</a:t>
          </a:r>
        </a:p>
      </dsp:txBody>
      <dsp:txXfrm>
        <a:off x="746051" y="3495254"/>
        <a:ext cx="1099018" cy="1099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52FB9-6B1E-49A2-A6DC-AEF933197CCA}">
      <dsp:nvSpPr>
        <dsp:cNvPr id="0" name=""/>
        <dsp:cNvSpPr/>
      </dsp:nvSpPr>
      <dsp:spPr>
        <a:xfrm rot="5400000">
          <a:off x="-264517" y="273524"/>
          <a:ext cx="1763446" cy="1234412"/>
        </a:xfrm>
        <a:prstGeom prst="chevron">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Wisdom of Verses</a:t>
          </a:r>
        </a:p>
      </dsp:txBody>
      <dsp:txXfrm rot="-5400000">
        <a:off x="0" y="626213"/>
        <a:ext cx="1234412" cy="529034"/>
      </dsp:txXfrm>
    </dsp:sp>
    <dsp:sp modelId="{8B7F7E88-C369-47D2-8A0D-FA3206CC9A42}">
      <dsp:nvSpPr>
        <dsp:cNvPr id="0" name=""/>
        <dsp:cNvSpPr/>
      </dsp:nvSpPr>
      <dsp:spPr>
        <a:xfrm rot="5400000">
          <a:off x="5710938" y="-4467518"/>
          <a:ext cx="1146843" cy="10099894"/>
        </a:xfrm>
        <a:prstGeom prst="round2Same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a:t>Collection of 1000 hymns that are sung in connection with ancient rituals (Animal sacrifices, fire offerings, drinking hallucinogenic juice)</a:t>
          </a:r>
        </a:p>
      </dsp:txBody>
      <dsp:txXfrm rot="-5400000">
        <a:off x="1234413" y="64991"/>
        <a:ext cx="10043910" cy="1034875"/>
      </dsp:txXfrm>
    </dsp:sp>
    <dsp:sp modelId="{FF5CAD72-B128-4369-9FE0-55EEBEEB05C2}">
      <dsp:nvSpPr>
        <dsp:cNvPr id="0" name=""/>
        <dsp:cNvSpPr/>
      </dsp:nvSpPr>
      <dsp:spPr>
        <a:xfrm rot="5400000">
          <a:off x="-264517" y="1894819"/>
          <a:ext cx="1763446" cy="1234412"/>
        </a:xfrm>
        <a:prstGeom prst="chevron">
          <a:avLst/>
        </a:prstGeom>
        <a:solidFill>
          <a:schemeClr val="accent2">
            <a:hueOff val="651485"/>
            <a:satOff val="-10511"/>
            <a:lumOff val="-1830"/>
            <a:alphaOff val="0"/>
          </a:schemeClr>
        </a:solidFill>
        <a:ln w="15875" cap="rnd" cmpd="sng" algn="ctr">
          <a:solidFill>
            <a:schemeClr val="accent2">
              <a:hueOff val="651485"/>
              <a:satOff val="-10511"/>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Wisdom of the Sacrificial Formulas</a:t>
          </a:r>
        </a:p>
      </dsp:txBody>
      <dsp:txXfrm rot="-5400000">
        <a:off x="0" y="2247508"/>
        <a:ext cx="1234412" cy="529034"/>
      </dsp:txXfrm>
    </dsp:sp>
    <dsp:sp modelId="{D21670E4-8F4F-4A39-9AA3-388671956588}">
      <dsp:nvSpPr>
        <dsp:cNvPr id="0" name=""/>
        <dsp:cNvSpPr/>
      </dsp:nvSpPr>
      <dsp:spPr>
        <a:xfrm rot="5400000">
          <a:off x="5711239" y="-2846524"/>
          <a:ext cx="1146240" cy="10099894"/>
        </a:xfrm>
        <a:prstGeom prst="round2SameRect">
          <a:avLst/>
        </a:prstGeom>
        <a:solidFill>
          <a:schemeClr val="lt1">
            <a:alpha val="90000"/>
            <a:hueOff val="0"/>
            <a:satOff val="0"/>
            <a:lumOff val="0"/>
            <a:alphaOff val="0"/>
          </a:schemeClr>
        </a:solidFill>
        <a:ln w="15875" cap="rnd" cmpd="sng" algn="ctr">
          <a:solidFill>
            <a:schemeClr val="accent2">
              <a:hueOff val="651485"/>
              <a:satOff val="-10511"/>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a:t>The words that were to be said by the priests when the rituals above took place. Often involved praising the gods.</a:t>
          </a:r>
        </a:p>
      </dsp:txBody>
      <dsp:txXfrm rot="-5400000">
        <a:off x="1234413" y="1686257"/>
        <a:ext cx="10043939" cy="1034330"/>
      </dsp:txXfrm>
    </dsp:sp>
    <dsp:sp modelId="{A7F6BA25-0231-417A-A792-FDD405D38B5A}">
      <dsp:nvSpPr>
        <dsp:cNvPr id="0" name=""/>
        <dsp:cNvSpPr/>
      </dsp:nvSpPr>
      <dsp:spPr>
        <a:xfrm rot="5400000">
          <a:off x="-264517" y="3516115"/>
          <a:ext cx="1763446" cy="1234412"/>
        </a:xfrm>
        <a:prstGeom prst="chevron">
          <a:avLst/>
        </a:prstGeom>
        <a:solidFill>
          <a:schemeClr val="accent2">
            <a:hueOff val="1302969"/>
            <a:satOff val="-21023"/>
            <a:lumOff val="-3660"/>
            <a:alphaOff val="0"/>
          </a:schemeClr>
        </a:solidFill>
        <a:ln w="15875" cap="rnd" cmpd="sng" algn="ctr">
          <a:solidFill>
            <a:schemeClr val="accent2">
              <a:hueOff val="1302969"/>
              <a:satOff val="-21023"/>
              <a:lumOff val="-366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Wisdom of the Chants</a:t>
          </a:r>
        </a:p>
      </dsp:txBody>
      <dsp:txXfrm rot="-5400000">
        <a:off x="0" y="3868804"/>
        <a:ext cx="1234412" cy="529034"/>
      </dsp:txXfrm>
    </dsp:sp>
    <dsp:sp modelId="{1C373D9F-99F0-4665-9739-D99684C0F1FE}">
      <dsp:nvSpPr>
        <dsp:cNvPr id="0" name=""/>
        <dsp:cNvSpPr/>
      </dsp:nvSpPr>
      <dsp:spPr>
        <a:xfrm rot="5400000">
          <a:off x="5711239" y="-1225228"/>
          <a:ext cx="1146240" cy="10099894"/>
        </a:xfrm>
        <a:prstGeom prst="round2SameRect">
          <a:avLst/>
        </a:prstGeom>
        <a:solidFill>
          <a:schemeClr val="lt1">
            <a:alpha val="90000"/>
            <a:hueOff val="0"/>
            <a:satOff val="0"/>
            <a:lumOff val="0"/>
            <a:alphaOff val="0"/>
          </a:schemeClr>
        </a:solidFill>
        <a:ln w="15875" cap="rnd" cmpd="sng" algn="ctr">
          <a:solidFill>
            <a:schemeClr val="accent2">
              <a:hueOff val="1302969"/>
              <a:satOff val="-21023"/>
              <a:lumOff val="-36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a:t>Contains verses from the first book, but with explanations of how they were to be chanted.</a:t>
          </a:r>
        </a:p>
      </dsp:txBody>
      <dsp:txXfrm rot="-5400000">
        <a:off x="1234413" y="3307553"/>
        <a:ext cx="10043939" cy="1034330"/>
      </dsp:txXfrm>
    </dsp:sp>
    <dsp:sp modelId="{223533FE-9311-4CD6-A974-EC6CAE93CAF8}">
      <dsp:nvSpPr>
        <dsp:cNvPr id="0" name=""/>
        <dsp:cNvSpPr/>
      </dsp:nvSpPr>
      <dsp:spPr>
        <a:xfrm rot="5400000">
          <a:off x="-264517" y="5137411"/>
          <a:ext cx="1763446" cy="1234412"/>
        </a:xfrm>
        <a:prstGeom prst="chevron">
          <a:avLst/>
        </a:prstGeom>
        <a:solidFill>
          <a:schemeClr val="accent2">
            <a:hueOff val="1954454"/>
            <a:satOff val="-31534"/>
            <a:lumOff val="-5490"/>
            <a:alphaOff val="0"/>
          </a:schemeClr>
        </a:solidFill>
        <a:ln w="15875" cap="rnd"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Wisdom of the </a:t>
          </a:r>
          <a:r>
            <a:rPr lang="en-US" sz="1800" b="1" kern="1200" err="1">
              <a:solidFill>
                <a:schemeClr val="tx1"/>
              </a:solidFill>
            </a:rPr>
            <a:t>Atharvan</a:t>
          </a:r>
          <a:r>
            <a:rPr lang="en-US" sz="1800" b="1" kern="1200">
              <a:solidFill>
                <a:schemeClr val="tx1"/>
              </a:solidFill>
            </a:rPr>
            <a:t> Priests</a:t>
          </a:r>
        </a:p>
      </dsp:txBody>
      <dsp:txXfrm rot="-5400000">
        <a:off x="0" y="5490100"/>
        <a:ext cx="1234412" cy="529034"/>
      </dsp:txXfrm>
    </dsp:sp>
    <dsp:sp modelId="{DA19F8A3-40E5-4FDB-BD75-25330D79057C}">
      <dsp:nvSpPr>
        <dsp:cNvPr id="0" name=""/>
        <dsp:cNvSpPr/>
      </dsp:nvSpPr>
      <dsp:spPr>
        <a:xfrm rot="5400000">
          <a:off x="5711239" y="396067"/>
          <a:ext cx="1146240" cy="10099894"/>
        </a:xfrm>
        <a:prstGeom prst="round2SameRect">
          <a:avLst/>
        </a:prstGeom>
        <a:solidFill>
          <a:schemeClr val="lt1">
            <a:alpha val="90000"/>
            <a:hueOff val="0"/>
            <a:satOff val="0"/>
            <a:lumOff val="0"/>
            <a:alphaOff val="0"/>
          </a:schemeClr>
        </a:solidFill>
        <a:ln w="15875" cap="rnd"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t>A collection of hymns, prayers and curses of a ‘magical nature’. Probably written a little while after the first three.</a:t>
          </a:r>
        </a:p>
      </dsp:txBody>
      <dsp:txXfrm rot="-5400000">
        <a:off x="1234413" y="4928849"/>
        <a:ext cx="10043939" cy="1034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3421F-DA3A-4824-96AF-EA4566DFAF6A}">
      <dsp:nvSpPr>
        <dsp:cNvPr id="0" name=""/>
        <dsp:cNvSpPr/>
      </dsp:nvSpPr>
      <dsp:spPr>
        <a:xfrm>
          <a:off x="1702845" y="23045"/>
          <a:ext cx="1378160" cy="895804"/>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Indra</a:t>
          </a:r>
        </a:p>
      </dsp:txBody>
      <dsp:txXfrm>
        <a:off x="1746575" y="66775"/>
        <a:ext cx="1290700" cy="808344"/>
      </dsp:txXfrm>
    </dsp:sp>
    <dsp:sp modelId="{BD5308C2-9639-47E5-A7F1-B499F8B497A9}">
      <dsp:nvSpPr>
        <dsp:cNvPr id="0" name=""/>
        <dsp:cNvSpPr/>
      </dsp:nvSpPr>
      <dsp:spPr>
        <a:xfrm>
          <a:off x="603036" y="470947"/>
          <a:ext cx="3577778" cy="3577778"/>
        </a:xfrm>
        <a:custGeom>
          <a:avLst/>
          <a:gdLst/>
          <a:ahLst/>
          <a:cxnLst/>
          <a:rect l="0" t="0" r="0" b="0"/>
          <a:pathLst>
            <a:path>
              <a:moveTo>
                <a:pt x="2487426" y="142022"/>
              </a:moveTo>
              <a:arcTo wR="1788889" hR="1788889" stAng="17579086" swAng="1960351"/>
            </a:path>
          </a:pathLst>
        </a:cu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BED07F-6E66-4622-AF2F-477231722BBC}">
      <dsp:nvSpPr>
        <dsp:cNvPr id="0" name=""/>
        <dsp:cNvSpPr/>
      </dsp:nvSpPr>
      <dsp:spPr>
        <a:xfrm>
          <a:off x="3404180" y="1259137"/>
          <a:ext cx="1378160" cy="895804"/>
        </a:xfrm>
        <a:prstGeom prst="roundRect">
          <a:avLst/>
        </a:prstGeom>
        <a:solidFill>
          <a:schemeClr val="accent3">
            <a:hueOff val="-747669"/>
            <a:satOff val="6256"/>
            <a:lumOff val="11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Agni</a:t>
          </a:r>
        </a:p>
      </dsp:txBody>
      <dsp:txXfrm>
        <a:off x="3447910" y="1302867"/>
        <a:ext cx="1290700" cy="808344"/>
      </dsp:txXfrm>
    </dsp:sp>
    <dsp:sp modelId="{01C64E24-DA5C-4570-9EF1-B25EF78A4956}">
      <dsp:nvSpPr>
        <dsp:cNvPr id="0" name=""/>
        <dsp:cNvSpPr/>
      </dsp:nvSpPr>
      <dsp:spPr>
        <a:xfrm>
          <a:off x="603036" y="470947"/>
          <a:ext cx="3577778" cy="3577778"/>
        </a:xfrm>
        <a:custGeom>
          <a:avLst/>
          <a:gdLst/>
          <a:ahLst/>
          <a:cxnLst/>
          <a:rect l="0" t="0" r="0" b="0"/>
          <a:pathLst>
            <a:path>
              <a:moveTo>
                <a:pt x="3575335" y="1695424"/>
              </a:moveTo>
              <a:arcTo wR="1788889" hR="1788889" stAng="21420305" swAng="2195390"/>
            </a:path>
          </a:pathLst>
        </a:custGeom>
        <a:noFill/>
        <a:ln w="9525" cap="rnd" cmpd="sng" algn="ctr">
          <a:solidFill>
            <a:schemeClr val="accent3">
              <a:hueOff val="-747669"/>
              <a:satOff val="6256"/>
              <a:lumOff val="1177"/>
              <a:alphaOff val="0"/>
            </a:schemeClr>
          </a:solidFill>
          <a:prstDash val="solid"/>
        </a:ln>
        <a:effectLst/>
      </dsp:spPr>
      <dsp:style>
        <a:lnRef idx="1">
          <a:scrgbClr r="0" g="0" b="0"/>
        </a:lnRef>
        <a:fillRef idx="0">
          <a:scrgbClr r="0" g="0" b="0"/>
        </a:fillRef>
        <a:effectRef idx="0">
          <a:scrgbClr r="0" g="0" b="0"/>
        </a:effectRef>
        <a:fontRef idx="minor"/>
      </dsp:style>
    </dsp:sp>
    <dsp:sp modelId="{2CFDC92F-91F5-49CA-A219-8D9D5ABD6C6C}">
      <dsp:nvSpPr>
        <dsp:cNvPr id="0" name=""/>
        <dsp:cNvSpPr/>
      </dsp:nvSpPr>
      <dsp:spPr>
        <a:xfrm>
          <a:off x="2754328" y="3259176"/>
          <a:ext cx="1378160" cy="895804"/>
        </a:xfrm>
        <a:prstGeom prst="roundRect">
          <a:avLst/>
        </a:prstGeom>
        <a:solidFill>
          <a:schemeClr val="accent3">
            <a:hueOff val="-1495338"/>
            <a:satOff val="12512"/>
            <a:lumOff val="235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Soma</a:t>
          </a:r>
        </a:p>
      </dsp:txBody>
      <dsp:txXfrm>
        <a:off x="2798058" y="3302906"/>
        <a:ext cx="1290700" cy="808344"/>
      </dsp:txXfrm>
    </dsp:sp>
    <dsp:sp modelId="{3C73EDF0-5F23-4460-8194-EA0595FFA631}">
      <dsp:nvSpPr>
        <dsp:cNvPr id="0" name=""/>
        <dsp:cNvSpPr/>
      </dsp:nvSpPr>
      <dsp:spPr>
        <a:xfrm>
          <a:off x="603036" y="470947"/>
          <a:ext cx="3577778" cy="3577778"/>
        </a:xfrm>
        <a:custGeom>
          <a:avLst/>
          <a:gdLst/>
          <a:ahLst/>
          <a:cxnLst/>
          <a:rect l="0" t="0" r="0" b="0"/>
          <a:pathLst>
            <a:path>
              <a:moveTo>
                <a:pt x="2144191" y="3542139"/>
              </a:moveTo>
              <a:arcTo wR="1788889" hR="1788889" stAng="4712638" swAng="1374724"/>
            </a:path>
          </a:pathLst>
        </a:custGeom>
        <a:noFill/>
        <a:ln w="9525" cap="rnd" cmpd="sng" algn="ctr">
          <a:solidFill>
            <a:schemeClr val="accent3">
              <a:hueOff val="-1495338"/>
              <a:satOff val="12512"/>
              <a:lumOff val="2353"/>
              <a:alphaOff val="0"/>
            </a:schemeClr>
          </a:solidFill>
          <a:prstDash val="solid"/>
        </a:ln>
        <a:effectLst/>
      </dsp:spPr>
      <dsp:style>
        <a:lnRef idx="1">
          <a:scrgbClr r="0" g="0" b="0"/>
        </a:lnRef>
        <a:fillRef idx="0">
          <a:scrgbClr r="0" g="0" b="0"/>
        </a:fillRef>
        <a:effectRef idx="0">
          <a:scrgbClr r="0" g="0" b="0"/>
        </a:effectRef>
        <a:fontRef idx="minor"/>
      </dsp:style>
    </dsp:sp>
    <dsp:sp modelId="{895B139C-B848-4717-8D38-F005E0498485}">
      <dsp:nvSpPr>
        <dsp:cNvPr id="0" name=""/>
        <dsp:cNvSpPr/>
      </dsp:nvSpPr>
      <dsp:spPr>
        <a:xfrm>
          <a:off x="651362" y="3259176"/>
          <a:ext cx="1378160" cy="895804"/>
        </a:xfrm>
        <a:prstGeom prst="roundRect">
          <a:avLst/>
        </a:prstGeom>
        <a:solidFill>
          <a:schemeClr val="accent3">
            <a:hueOff val="-2243008"/>
            <a:satOff val="18769"/>
            <a:lumOff val="353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Vishnu</a:t>
          </a:r>
        </a:p>
      </dsp:txBody>
      <dsp:txXfrm>
        <a:off x="695092" y="3302906"/>
        <a:ext cx="1290700" cy="808344"/>
      </dsp:txXfrm>
    </dsp:sp>
    <dsp:sp modelId="{D3DC71AE-4156-41DE-80A5-4EF0A9C718AD}">
      <dsp:nvSpPr>
        <dsp:cNvPr id="0" name=""/>
        <dsp:cNvSpPr/>
      </dsp:nvSpPr>
      <dsp:spPr>
        <a:xfrm>
          <a:off x="603036" y="470947"/>
          <a:ext cx="3577778" cy="3577778"/>
        </a:xfrm>
        <a:custGeom>
          <a:avLst/>
          <a:gdLst/>
          <a:ahLst/>
          <a:cxnLst/>
          <a:rect l="0" t="0" r="0" b="0"/>
          <a:pathLst>
            <a:path>
              <a:moveTo>
                <a:pt x="298797" y="2778713"/>
              </a:moveTo>
              <a:arcTo wR="1788889" hR="1788889" stAng="8784305" swAng="2195390"/>
            </a:path>
          </a:pathLst>
        </a:custGeom>
        <a:noFill/>
        <a:ln w="9525" cap="rnd" cmpd="sng" algn="ctr">
          <a:solidFill>
            <a:schemeClr val="accent3">
              <a:hueOff val="-2243008"/>
              <a:satOff val="18769"/>
              <a:lumOff val="3530"/>
              <a:alphaOff val="0"/>
            </a:schemeClr>
          </a:solidFill>
          <a:prstDash val="solid"/>
        </a:ln>
        <a:effectLst/>
      </dsp:spPr>
      <dsp:style>
        <a:lnRef idx="1">
          <a:scrgbClr r="0" g="0" b="0"/>
        </a:lnRef>
        <a:fillRef idx="0">
          <a:scrgbClr r="0" g="0" b="0"/>
        </a:fillRef>
        <a:effectRef idx="0">
          <a:scrgbClr r="0" g="0" b="0"/>
        </a:effectRef>
        <a:fontRef idx="minor"/>
      </dsp:style>
    </dsp:sp>
    <dsp:sp modelId="{BED52C13-C5FA-4725-97B7-13DC55034B5A}">
      <dsp:nvSpPr>
        <dsp:cNvPr id="0" name=""/>
        <dsp:cNvSpPr/>
      </dsp:nvSpPr>
      <dsp:spPr>
        <a:xfrm>
          <a:off x="1510" y="1259137"/>
          <a:ext cx="1378160" cy="895804"/>
        </a:xfrm>
        <a:prstGeom prst="roundRect">
          <a:avLst/>
        </a:prstGeom>
        <a:solidFill>
          <a:schemeClr val="accent3">
            <a:hueOff val="-2990677"/>
            <a:satOff val="25025"/>
            <a:lumOff val="4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Siva</a:t>
          </a:r>
        </a:p>
      </dsp:txBody>
      <dsp:txXfrm>
        <a:off x="45240" y="1302867"/>
        <a:ext cx="1290700" cy="808344"/>
      </dsp:txXfrm>
    </dsp:sp>
    <dsp:sp modelId="{2EE14D84-9B35-4640-980A-5ECC51F05332}">
      <dsp:nvSpPr>
        <dsp:cNvPr id="0" name=""/>
        <dsp:cNvSpPr/>
      </dsp:nvSpPr>
      <dsp:spPr>
        <a:xfrm>
          <a:off x="603036" y="470947"/>
          <a:ext cx="3577778" cy="3577778"/>
        </a:xfrm>
        <a:custGeom>
          <a:avLst/>
          <a:gdLst/>
          <a:ahLst/>
          <a:cxnLst/>
          <a:rect l="0" t="0" r="0" b="0"/>
          <a:pathLst>
            <a:path>
              <a:moveTo>
                <a:pt x="311842" y="779702"/>
              </a:moveTo>
              <a:arcTo wR="1788889" hR="1788889" stAng="12860563" swAng="1960351"/>
            </a:path>
          </a:pathLst>
        </a:custGeom>
        <a:noFill/>
        <a:ln w="9525" cap="rnd" cmpd="sng" algn="ctr">
          <a:solidFill>
            <a:schemeClr val="accent3">
              <a:hueOff val="-2990677"/>
              <a:satOff val="25025"/>
              <a:lumOff val="470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B755A-A1DC-4D87-80EC-D2BE5B6D45AF}">
      <dsp:nvSpPr>
        <dsp:cNvPr id="0" name=""/>
        <dsp:cNvSpPr/>
      </dsp:nvSpPr>
      <dsp:spPr>
        <a:xfrm>
          <a:off x="4094" y="1034416"/>
          <a:ext cx="3506576" cy="2103945"/>
        </a:xfrm>
        <a:prstGeom prst="rect">
          <a:avLst/>
        </a:prstGeom>
        <a:blipFill rotWithShape="0">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Vedas</a:t>
          </a:r>
        </a:p>
        <a:p>
          <a:pPr marL="0" lvl="0" indent="0" algn="ctr" defTabSz="1644650">
            <a:lnSpc>
              <a:spcPct val="90000"/>
            </a:lnSpc>
            <a:spcBef>
              <a:spcPct val="0"/>
            </a:spcBef>
            <a:spcAft>
              <a:spcPct val="35000"/>
            </a:spcAft>
            <a:buNone/>
          </a:pPr>
          <a:r>
            <a:rPr lang="en-US" sz="3200" b="1" kern="1200"/>
            <a:t>1500BC – 500BC</a:t>
          </a:r>
        </a:p>
      </dsp:txBody>
      <dsp:txXfrm>
        <a:off x="4094" y="1034416"/>
        <a:ext cx="3506576" cy="2103945"/>
      </dsp:txXfrm>
    </dsp:sp>
    <dsp:sp modelId="{E06686CC-34B4-44C7-9DB8-04F4B8EE9F40}">
      <dsp:nvSpPr>
        <dsp:cNvPr id="0" name=""/>
        <dsp:cNvSpPr/>
      </dsp:nvSpPr>
      <dsp:spPr>
        <a:xfrm>
          <a:off x="3558923" y="1964888"/>
          <a:ext cx="525986" cy="243000"/>
        </a:xfrm>
        <a:prstGeom prst="rightArrow">
          <a:avLst>
            <a:gd name="adj1" fmla="val 50000"/>
            <a:gd name="adj2" fmla="val 50000"/>
          </a:avLst>
        </a:prstGeom>
        <a:blipFill rotWithShape="0">
          <a:blip xmlns:r="http://schemas.openxmlformats.org/officeDocument/2006/relationships" r:embed="rId1">
            <a:duotone>
              <a:schemeClr val="accent2">
                <a:hueOff val="488613"/>
                <a:satOff val="-7883"/>
                <a:lumOff val="-1373"/>
                <a:alphaOff val="0"/>
                <a:tint val="98000"/>
                <a:lumMod val="102000"/>
              </a:schemeClr>
              <a:schemeClr val="accent2">
                <a:hueOff val="488613"/>
                <a:satOff val="-7883"/>
                <a:lumOff val="-137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A8F6F7AB-8FA3-4B22-9836-60451053D1EE}">
      <dsp:nvSpPr>
        <dsp:cNvPr id="0" name=""/>
        <dsp:cNvSpPr/>
      </dsp:nvSpPr>
      <dsp:spPr>
        <a:xfrm>
          <a:off x="4133161" y="1034416"/>
          <a:ext cx="3506576" cy="2103945"/>
        </a:xfrm>
        <a:prstGeom prst="rect">
          <a:avLst/>
        </a:prstGeom>
        <a:blipFill rotWithShape="0">
          <a:blip xmlns:r="http://schemas.openxmlformats.org/officeDocument/2006/relationships" r:embed="rId1">
            <a:duotone>
              <a:schemeClr val="accent2">
                <a:hueOff val="977227"/>
                <a:satOff val="-15767"/>
                <a:lumOff val="-2745"/>
                <a:alphaOff val="0"/>
                <a:tint val="98000"/>
                <a:lumMod val="102000"/>
              </a:schemeClr>
              <a:schemeClr val="accent2">
                <a:hueOff val="977227"/>
                <a:satOff val="-15767"/>
                <a:lumOff val="-2745"/>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Upanishads</a:t>
          </a:r>
        </a:p>
        <a:p>
          <a:pPr marL="0" lvl="0" indent="0" algn="ctr" defTabSz="1644650">
            <a:lnSpc>
              <a:spcPct val="90000"/>
            </a:lnSpc>
            <a:spcBef>
              <a:spcPct val="0"/>
            </a:spcBef>
            <a:spcAft>
              <a:spcPct val="35000"/>
            </a:spcAft>
            <a:buNone/>
          </a:pPr>
          <a:r>
            <a:rPr lang="en-US" sz="3200" b="1" kern="1200"/>
            <a:t>1000BC – 300BC</a:t>
          </a:r>
        </a:p>
      </dsp:txBody>
      <dsp:txXfrm>
        <a:off x="4133161" y="1034416"/>
        <a:ext cx="3506576" cy="2103945"/>
      </dsp:txXfrm>
    </dsp:sp>
    <dsp:sp modelId="{A6DE15A1-8F05-4A7F-901F-2F7319AD55EF}">
      <dsp:nvSpPr>
        <dsp:cNvPr id="0" name=""/>
        <dsp:cNvSpPr/>
      </dsp:nvSpPr>
      <dsp:spPr>
        <a:xfrm>
          <a:off x="7687990" y="1964888"/>
          <a:ext cx="525986" cy="243000"/>
        </a:xfrm>
        <a:prstGeom prst="rightArrow">
          <a:avLst>
            <a:gd name="adj1" fmla="val 50000"/>
            <a:gd name="adj2" fmla="val 50000"/>
          </a:avLst>
        </a:prstGeom>
        <a:blipFill rotWithShape="0">
          <a:blip xmlns:r="http://schemas.openxmlformats.org/officeDocument/2006/relationships" r:embed="rId1">
            <a:duotone>
              <a:schemeClr val="accent2">
                <a:hueOff val="1465840"/>
                <a:satOff val="-23650"/>
                <a:lumOff val="-4118"/>
                <a:alphaOff val="0"/>
                <a:tint val="98000"/>
                <a:lumMod val="102000"/>
              </a:schemeClr>
              <a:schemeClr val="accent2">
                <a:hueOff val="1465840"/>
                <a:satOff val="-23650"/>
                <a:lumOff val="-4118"/>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88105734-5594-4FA4-8E37-76BDE8E7CC50}">
      <dsp:nvSpPr>
        <dsp:cNvPr id="0" name=""/>
        <dsp:cNvSpPr/>
      </dsp:nvSpPr>
      <dsp:spPr>
        <a:xfrm>
          <a:off x="8262228" y="1034416"/>
          <a:ext cx="3506576" cy="2103945"/>
        </a:xfrm>
        <a:prstGeom prst="rect">
          <a:avLst/>
        </a:prstGeom>
        <a:blipFill rotWithShape="0">
          <a:blip xmlns:r="http://schemas.openxmlformats.org/officeDocument/2006/relationships" r:embed="rId1">
            <a:duotone>
              <a:schemeClr val="accent2">
                <a:hueOff val="1954454"/>
                <a:satOff val="-31534"/>
                <a:lumOff val="-5490"/>
                <a:alphaOff val="0"/>
                <a:tint val="98000"/>
                <a:lumMod val="102000"/>
              </a:schemeClr>
              <a:schemeClr val="accent2">
                <a:hueOff val="1954454"/>
                <a:satOff val="-31534"/>
                <a:lumOff val="-549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Smriti</a:t>
          </a:r>
        </a:p>
        <a:p>
          <a:pPr marL="0" lvl="0" indent="0" algn="ctr" defTabSz="1644650">
            <a:lnSpc>
              <a:spcPct val="90000"/>
            </a:lnSpc>
            <a:spcBef>
              <a:spcPct val="0"/>
            </a:spcBef>
            <a:spcAft>
              <a:spcPct val="35000"/>
            </a:spcAft>
            <a:buNone/>
          </a:pPr>
          <a:r>
            <a:rPr lang="en-US" sz="3200" b="1" kern="1200"/>
            <a:t>500BC – AD300</a:t>
          </a:r>
        </a:p>
      </dsp:txBody>
      <dsp:txXfrm>
        <a:off x="8262228" y="1034416"/>
        <a:ext cx="3506576" cy="2103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60A10-FA1A-402C-9A8C-661D3743F980}">
      <dsp:nvSpPr>
        <dsp:cNvPr id="0" name=""/>
        <dsp:cNvSpPr/>
      </dsp:nvSpPr>
      <dsp:spPr>
        <a:xfrm>
          <a:off x="3305175" y="2722489"/>
          <a:ext cx="2338435" cy="1195499"/>
        </a:xfrm>
        <a:custGeom>
          <a:avLst/>
          <a:gdLst/>
          <a:ahLst/>
          <a:cxnLst/>
          <a:rect l="0" t="0" r="0" b="0"/>
          <a:pathLst>
            <a:path>
              <a:moveTo>
                <a:pt x="0" y="0"/>
              </a:moveTo>
              <a:lnTo>
                <a:pt x="0" y="992577"/>
              </a:lnTo>
              <a:lnTo>
                <a:pt x="2338435" y="992577"/>
              </a:lnTo>
              <a:lnTo>
                <a:pt x="2338435" y="1195499"/>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5D5066-18F4-4DEF-8A41-71795827719C}">
      <dsp:nvSpPr>
        <dsp:cNvPr id="0" name=""/>
        <dsp:cNvSpPr/>
      </dsp:nvSpPr>
      <dsp:spPr>
        <a:xfrm>
          <a:off x="3259455" y="2722489"/>
          <a:ext cx="91440" cy="1195499"/>
        </a:xfrm>
        <a:custGeom>
          <a:avLst/>
          <a:gdLst/>
          <a:ahLst/>
          <a:cxnLst/>
          <a:rect l="0" t="0" r="0" b="0"/>
          <a:pathLst>
            <a:path>
              <a:moveTo>
                <a:pt x="45720" y="0"/>
              </a:moveTo>
              <a:lnTo>
                <a:pt x="45720" y="1195499"/>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491F04-3FAF-4719-8078-F21176DE80C2}">
      <dsp:nvSpPr>
        <dsp:cNvPr id="0" name=""/>
        <dsp:cNvSpPr/>
      </dsp:nvSpPr>
      <dsp:spPr>
        <a:xfrm>
          <a:off x="966739" y="2722489"/>
          <a:ext cx="2338435" cy="1195499"/>
        </a:xfrm>
        <a:custGeom>
          <a:avLst/>
          <a:gdLst/>
          <a:ahLst/>
          <a:cxnLst/>
          <a:rect l="0" t="0" r="0" b="0"/>
          <a:pathLst>
            <a:path>
              <a:moveTo>
                <a:pt x="2338435" y="0"/>
              </a:moveTo>
              <a:lnTo>
                <a:pt x="2338435" y="992577"/>
              </a:lnTo>
              <a:lnTo>
                <a:pt x="0" y="992577"/>
              </a:lnTo>
              <a:lnTo>
                <a:pt x="0" y="1195499"/>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0F8B14-4364-4C43-A4B3-57AE1CEED3F4}">
      <dsp:nvSpPr>
        <dsp:cNvPr id="0" name=""/>
        <dsp:cNvSpPr/>
      </dsp:nvSpPr>
      <dsp:spPr>
        <a:xfrm>
          <a:off x="1485901" y="0"/>
          <a:ext cx="3638547" cy="2722489"/>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t>Claims to provide ultimate insight into life and the universe using…</a:t>
          </a:r>
        </a:p>
      </dsp:txBody>
      <dsp:txXfrm>
        <a:off x="1485901" y="0"/>
        <a:ext cx="3638547" cy="2722489"/>
      </dsp:txXfrm>
    </dsp:sp>
    <dsp:sp modelId="{81C14C18-3D7C-4375-9348-856D0DAC9AB4}">
      <dsp:nvSpPr>
        <dsp:cNvPr id="0" name=""/>
        <dsp:cNvSpPr/>
      </dsp:nvSpPr>
      <dsp:spPr>
        <a:xfrm>
          <a:off x="443" y="3917989"/>
          <a:ext cx="1932591" cy="190271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Parables and Anecdotes</a:t>
          </a:r>
        </a:p>
      </dsp:txBody>
      <dsp:txXfrm>
        <a:off x="443" y="3917989"/>
        <a:ext cx="1932591" cy="1902713"/>
      </dsp:txXfrm>
    </dsp:sp>
    <dsp:sp modelId="{E9322DC5-9267-4220-A935-C19345D54DD3}">
      <dsp:nvSpPr>
        <dsp:cNvPr id="0" name=""/>
        <dsp:cNvSpPr/>
      </dsp:nvSpPr>
      <dsp:spPr>
        <a:xfrm>
          <a:off x="2338879" y="3917989"/>
          <a:ext cx="1932591" cy="1978905"/>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Philosophical Arguments</a:t>
          </a:r>
        </a:p>
      </dsp:txBody>
      <dsp:txXfrm>
        <a:off x="2338879" y="3917989"/>
        <a:ext cx="1932591" cy="1978905"/>
      </dsp:txXfrm>
    </dsp:sp>
    <dsp:sp modelId="{AEBB2181-40A1-40AA-A40C-F5AA2C63B8DC}">
      <dsp:nvSpPr>
        <dsp:cNvPr id="0" name=""/>
        <dsp:cNvSpPr/>
      </dsp:nvSpPr>
      <dsp:spPr>
        <a:xfrm>
          <a:off x="4677314" y="3917989"/>
          <a:ext cx="1932591" cy="1881822"/>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Dialogue, Poems and Proverbs</a:t>
          </a:r>
        </a:p>
      </dsp:txBody>
      <dsp:txXfrm>
        <a:off x="4677314" y="3917989"/>
        <a:ext cx="1932591" cy="1881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228D6-C87C-40E9-8C7E-E7BF68ABBE3A}">
      <dsp:nvSpPr>
        <dsp:cNvPr id="0" name=""/>
        <dsp:cNvSpPr/>
      </dsp:nvSpPr>
      <dsp:spPr>
        <a:xfrm>
          <a:off x="2682604" y="0"/>
          <a:ext cx="3175540" cy="3175540"/>
        </a:xfrm>
        <a:prstGeom prst="triangl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Brahman</a:t>
          </a:r>
        </a:p>
      </dsp:txBody>
      <dsp:txXfrm>
        <a:off x="3476489" y="1587770"/>
        <a:ext cx="1587770" cy="1587770"/>
      </dsp:txXfrm>
    </dsp:sp>
    <dsp:sp modelId="{A2D830E5-1378-4193-A4B4-DDF9916B1B18}">
      <dsp:nvSpPr>
        <dsp:cNvPr id="0" name=""/>
        <dsp:cNvSpPr/>
      </dsp:nvSpPr>
      <dsp:spPr>
        <a:xfrm>
          <a:off x="1094834" y="3175540"/>
          <a:ext cx="3175540" cy="3175540"/>
        </a:xfrm>
        <a:prstGeom prst="triangle">
          <a:avLst/>
        </a:prstGeom>
        <a:solidFill>
          <a:schemeClr val="accent3">
            <a:hueOff val="-996892"/>
            <a:satOff val="8342"/>
            <a:lumOff val="15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Karma</a:t>
          </a:r>
        </a:p>
      </dsp:txBody>
      <dsp:txXfrm>
        <a:off x="1888719" y="4763310"/>
        <a:ext cx="1587770" cy="1587770"/>
      </dsp:txXfrm>
    </dsp:sp>
    <dsp:sp modelId="{11DFE1E4-33B4-4814-9A43-D07AF1EC0A75}">
      <dsp:nvSpPr>
        <dsp:cNvPr id="0" name=""/>
        <dsp:cNvSpPr/>
      </dsp:nvSpPr>
      <dsp:spPr>
        <a:xfrm rot="10800000">
          <a:off x="2682604" y="3175540"/>
          <a:ext cx="3175540" cy="3175540"/>
        </a:xfrm>
        <a:prstGeom prst="triangle">
          <a:avLst/>
        </a:prstGeom>
        <a:solidFill>
          <a:schemeClr val="accent3">
            <a:hueOff val="-1993785"/>
            <a:satOff val="16683"/>
            <a:lumOff val="313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Atman</a:t>
          </a:r>
        </a:p>
      </dsp:txBody>
      <dsp:txXfrm rot="10800000">
        <a:off x="3476489" y="3175540"/>
        <a:ext cx="1587770" cy="1587770"/>
      </dsp:txXfrm>
    </dsp:sp>
    <dsp:sp modelId="{DCD7FB9D-1A92-4ABF-AF0D-4039F87BDFF7}">
      <dsp:nvSpPr>
        <dsp:cNvPr id="0" name=""/>
        <dsp:cNvSpPr/>
      </dsp:nvSpPr>
      <dsp:spPr>
        <a:xfrm>
          <a:off x="4270375" y="3175540"/>
          <a:ext cx="3175540" cy="3175540"/>
        </a:xfrm>
        <a:prstGeom prst="triangle">
          <a:avLst/>
        </a:prstGeom>
        <a:solidFill>
          <a:schemeClr val="accent3">
            <a:hueOff val="-2990677"/>
            <a:satOff val="25025"/>
            <a:lumOff val="470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Samsara</a:t>
          </a:r>
        </a:p>
      </dsp:txBody>
      <dsp:txXfrm>
        <a:off x="5064260" y="4763310"/>
        <a:ext cx="1587770" cy="1587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B755A-A1DC-4D87-80EC-D2BE5B6D45AF}">
      <dsp:nvSpPr>
        <dsp:cNvPr id="0" name=""/>
        <dsp:cNvSpPr/>
      </dsp:nvSpPr>
      <dsp:spPr>
        <a:xfrm>
          <a:off x="4094" y="1034416"/>
          <a:ext cx="3506576" cy="2103945"/>
        </a:xfrm>
        <a:prstGeom prst="rect">
          <a:avLst/>
        </a:prstGeom>
        <a:blipFill rotWithShape="0">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Vedas</a:t>
          </a:r>
        </a:p>
        <a:p>
          <a:pPr marL="0" lvl="0" indent="0" algn="ctr" defTabSz="1644650">
            <a:lnSpc>
              <a:spcPct val="90000"/>
            </a:lnSpc>
            <a:spcBef>
              <a:spcPct val="0"/>
            </a:spcBef>
            <a:spcAft>
              <a:spcPct val="35000"/>
            </a:spcAft>
            <a:buNone/>
          </a:pPr>
          <a:r>
            <a:rPr lang="en-US" sz="3200" b="1" kern="1200"/>
            <a:t>1500BC – 500BC</a:t>
          </a:r>
        </a:p>
      </dsp:txBody>
      <dsp:txXfrm>
        <a:off x="4094" y="1034416"/>
        <a:ext cx="3506576" cy="2103945"/>
      </dsp:txXfrm>
    </dsp:sp>
    <dsp:sp modelId="{E06686CC-34B4-44C7-9DB8-04F4B8EE9F40}">
      <dsp:nvSpPr>
        <dsp:cNvPr id="0" name=""/>
        <dsp:cNvSpPr/>
      </dsp:nvSpPr>
      <dsp:spPr>
        <a:xfrm>
          <a:off x="3558923" y="1964888"/>
          <a:ext cx="525986" cy="243000"/>
        </a:xfrm>
        <a:prstGeom prst="rightArrow">
          <a:avLst>
            <a:gd name="adj1" fmla="val 50000"/>
            <a:gd name="adj2" fmla="val 50000"/>
          </a:avLst>
        </a:prstGeom>
        <a:blipFill rotWithShape="0">
          <a:blip xmlns:r="http://schemas.openxmlformats.org/officeDocument/2006/relationships" r:embed="rId1">
            <a:duotone>
              <a:schemeClr val="accent2">
                <a:hueOff val="488613"/>
                <a:satOff val="-7883"/>
                <a:lumOff val="-1373"/>
                <a:alphaOff val="0"/>
                <a:tint val="98000"/>
                <a:lumMod val="102000"/>
              </a:schemeClr>
              <a:schemeClr val="accent2">
                <a:hueOff val="488613"/>
                <a:satOff val="-7883"/>
                <a:lumOff val="-137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A8F6F7AB-8FA3-4B22-9836-60451053D1EE}">
      <dsp:nvSpPr>
        <dsp:cNvPr id="0" name=""/>
        <dsp:cNvSpPr/>
      </dsp:nvSpPr>
      <dsp:spPr>
        <a:xfrm>
          <a:off x="4133161" y="1034416"/>
          <a:ext cx="3506576" cy="2103945"/>
        </a:xfrm>
        <a:prstGeom prst="rect">
          <a:avLst/>
        </a:prstGeom>
        <a:blipFill rotWithShape="0">
          <a:blip xmlns:r="http://schemas.openxmlformats.org/officeDocument/2006/relationships" r:embed="rId1">
            <a:duotone>
              <a:schemeClr val="accent2">
                <a:hueOff val="977227"/>
                <a:satOff val="-15767"/>
                <a:lumOff val="-2745"/>
                <a:alphaOff val="0"/>
                <a:tint val="98000"/>
                <a:lumMod val="102000"/>
              </a:schemeClr>
              <a:schemeClr val="accent2">
                <a:hueOff val="977227"/>
                <a:satOff val="-15767"/>
                <a:lumOff val="-2745"/>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Upanishads</a:t>
          </a:r>
        </a:p>
        <a:p>
          <a:pPr marL="0" lvl="0" indent="0" algn="ctr" defTabSz="1644650">
            <a:lnSpc>
              <a:spcPct val="90000"/>
            </a:lnSpc>
            <a:spcBef>
              <a:spcPct val="0"/>
            </a:spcBef>
            <a:spcAft>
              <a:spcPct val="35000"/>
            </a:spcAft>
            <a:buNone/>
          </a:pPr>
          <a:r>
            <a:rPr lang="en-US" sz="3200" b="1" kern="1200"/>
            <a:t>1000BC – 300BC</a:t>
          </a:r>
        </a:p>
      </dsp:txBody>
      <dsp:txXfrm>
        <a:off x="4133161" y="1034416"/>
        <a:ext cx="3506576" cy="2103945"/>
      </dsp:txXfrm>
    </dsp:sp>
    <dsp:sp modelId="{A6DE15A1-8F05-4A7F-901F-2F7319AD55EF}">
      <dsp:nvSpPr>
        <dsp:cNvPr id="0" name=""/>
        <dsp:cNvSpPr/>
      </dsp:nvSpPr>
      <dsp:spPr>
        <a:xfrm>
          <a:off x="7687990" y="1964888"/>
          <a:ext cx="525986" cy="243000"/>
        </a:xfrm>
        <a:prstGeom prst="rightArrow">
          <a:avLst>
            <a:gd name="adj1" fmla="val 50000"/>
            <a:gd name="adj2" fmla="val 50000"/>
          </a:avLst>
        </a:prstGeom>
        <a:blipFill rotWithShape="0">
          <a:blip xmlns:r="http://schemas.openxmlformats.org/officeDocument/2006/relationships" r:embed="rId1">
            <a:duotone>
              <a:schemeClr val="accent2">
                <a:hueOff val="1465840"/>
                <a:satOff val="-23650"/>
                <a:lumOff val="-4118"/>
                <a:alphaOff val="0"/>
                <a:tint val="98000"/>
                <a:lumMod val="102000"/>
              </a:schemeClr>
              <a:schemeClr val="accent2">
                <a:hueOff val="1465840"/>
                <a:satOff val="-23650"/>
                <a:lumOff val="-4118"/>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88105734-5594-4FA4-8E37-76BDE8E7CC50}">
      <dsp:nvSpPr>
        <dsp:cNvPr id="0" name=""/>
        <dsp:cNvSpPr/>
      </dsp:nvSpPr>
      <dsp:spPr>
        <a:xfrm>
          <a:off x="8262228" y="1034416"/>
          <a:ext cx="3506576" cy="2103945"/>
        </a:xfrm>
        <a:prstGeom prst="rect">
          <a:avLst/>
        </a:prstGeom>
        <a:blipFill rotWithShape="0">
          <a:blip xmlns:r="http://schemas.openxmlformats.org/officeDocument/2006/relationships" r:embed="rId1">
            <a:duotone>
              <a:schemeClr val="accent2">
                <a:hueOff val="1954454"/>
                <a:satOff val="-31534"/>
                <a:lumOff val="-5490"/>
                <a:alphaOff val="0"/>
                <a:tint val="98000"/>
                <a:lumMod val="102000"/>
              </a:schemeClr>
              <a:schemeClr val="accent2">
                <a:hueOff val="1954454"/>
                <a:satOff val="-31534"/>
                <a:lumOff val="-549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644650">
            <a:lnSpc>
              <a:spcPct val="90000"/>
            </a:lnSpc>
            <a:spcBef>
              <a:spcPct val="0"/>
            </a:spcBef>
            <a:spcAft>
              <a:spcPct val="35000"/>
            </a:spcAft>
            <a:buNone/>
          </a:pPr>
          <a:r>
            <a:rPr lang="en-US" sz="3700" b="1" kern="1200"/>
            <a:t>Smriti</a:t>
          </a:r>
        </a:p>
        <a:p>
          <a:pPr marL="0" lvl="0" indent="0" algn="ctr" defTabSz="1644650">
            <a:lnSpc>
              <a:spcPct val="90000"/>
            </a:lnSpc>
            <a:spcBef>
              <a:spcPct val="0"/>
            </a:spcBef>
            <a:spcAft>
              <a:spcPct val="35000"/>
            </a:spcAft>
            <a:buNone/>
          </a:pPr>
          <a:r>
            <a:rPr lang="en-US" sz="3200" b="1" kern="1200"/>
            <a:t>500BC – AD300</a:t>
          </a:r>
        </a:p>
      </dsp:txBody>
      <dsp:txXfrm>
        <a:off x="8262228" y="1034416"/>
        <a:ext cx="3506576" cy="21039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0D27C-53B5-47B7-A2C5-59087512A377}">
      <dsp:nvSpPr>
        <dsp:cNvPr id="0" name=""/>
        <dsp:cNvSpPr/>
      </dsp:nvSpPr>
      <dsp:spPr>
        <a:xfrm>
          <a:off x="3653925" y="3361676"/>
          <a:ext cx="91440" cy="365427"/>
        </a:xfrm>
        <a:custGeom>
          <a:avLst/>
          <a:gdLst/>
          <a:ahLst/>
          <a:cxnLst/>
          <a:rect l="0" t="0" r="0" b="0"/>
          <a:pathLst>
            <a:path>
              <a:moveTo>
                <a:pt x="45720" y="0"/>
              </a:moveTo>
              <a:lnTo>
                <a:pt x="45720" y="365427"/>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6E484B-C792-48E1-9682-FC21DAB85C7F}">
      <dsp:nvSpPr>
        <dsp:cNvPr id="0" name=""/>
        <dsp:cNvSpPr/>
      </dsp:nvSpPr>
      <dsp:spPr>
        <a:xfrm>
          <a:off x="2163943" y="2198381"/>
          <a:ext cx="1535702" cy="365427"/>
        </a:xfrm>
        <a:custGeom>
          <a:avLst/>
          <a:gdLst/>
          <a:ahLst/>
          <a:cxnLst/>
          <a:rect l="0" t="0" r="0" b="0"/>
          <a:pathLst>
            <a:path>
              <a:moveTo>
                <a:pt x="0" y="0"/>
              </a:moveTo>
              <a:lnTo>
                <a:pt x="0" y="249028"/>
              </a:lnTo>
              <a:lnTo>
                <a:pt x="1535702" y="249028"/>
              </a:lnTo>
              <a:lnTo>
                <a:pt x="1535702" y="365427"/>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43068E-2D66-4D74-B228-9F8B849243E5}">
      <dsp:nvSpPr>
        <dsp:cNvPr id="0" name=""/>
        <dsp:cNvSpPr/>
      </dsp:nvSpPr>
      <dsp:spPr>
        <a:xfrm>
          <a:off x="2118223" y="2198381"/>
          <a:ext cx="91440" cy="365427"/>
        </a:xfrm>
        <a:custGeom>
          <a:avLst/>
          <a:gdLst/>
          <a:ahLst/>
          <a:cxnLst/>
          <a:rect l="0" t="0" r="0" b="0"/>
          <a:pathLst>
            <a:path>
              <a:moveTo>
                <a:pt x="45720" y="0"/>
              </a:moveTo>
              <a:lnTo>
                <a:pt x="45720" y="365427"/>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D08CC1-C34F-4F34-87BB-4FFF0F13659E}">
      <dsp:nvSpPr>
        <dsp:cNvPr id="0" name=""/>
        <dsp:cNvSpPr/>
      </dsp:nvSpPr>
      <dsp:spPr>
        <a:xfrm>
          <a:off x="628241" y="2198381"/>
          <a:ext cx="1535702" cy="365427"/>
        </a:xfrm>
        <a:custGeom>
          <a:avLst/>
          <a:gdLst/>
          <a:ahLst/>
          <a:cxnLst/>
          <a:rect l="0" t="0" r="0" b="0"/>
          <a:pathLst>
            <a:path>
              <a:moveTo>
                <a:pt x="1535702" y="0"/>
              </a:moveTo>
              <a:lnTo>
                <a:pt x="1535702" y="249028"/>
              </a:lnTo>
              <a:lnTo>
                <a:pt x="0" y="249028"/>
              </a:lnTo>
              <a:lnTo>
                <a:pt x="0" y="365427"/>
              </a:lnTo>
            </a:path>
          </a:pathLst>
        </a:cu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3FDF9D-0B76-4CE5-B6C0-AC02EC80806B}">
      <dsp:nvSpPr>
        <dsp:cNvPr id="0" name=""/>
        <dsp:cNvSpPr/>
      </dsp:nvSpPr>
      <dsp:spPr>
        <a:xfrm>
          <a:off x="1535702" y="1400514"/>
          <a:ext cx="1256483" cy="79786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3CDF1E-9B5D-45F7-8466-68AC91D2CA5E}">
      <dsp:nvSpPr>
        <dsp:cNvPr id="0" name=""/>
        <dsp:cNvSpPr/>
      </dsp:nvSpPr>
      <dsp:spPr>
        <a:xfrm>
          <a:off x="1675311" y="1533143"/>
          <a:ext cx="1256483" cy="79786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Smriti</a:t>
          </a:r>
        </a:p>
      </dsp:txBody>
      <dsp:txXfrm>
        <a:off x="1698680" y="1556512"/>
        <a:ext cx="1209745" cy="751129"/>
      </dsp:txXfrm>
    </dsp:sp>
    <dsp:sp modelId="{FD66013A-54B4-412A-B3BD-09D8DC9A1A71}">
      <dsp:nvSpPr>
        <dsp:cNvPr id="0" name=""/>
        <dsp:cNvSpPr/>
      </dsp:nvSpPr>
      <dsp:spPr>
        <a:xfrm>
          <a:off x="0" y="2563809"/>
          <a:ext cx="1256483" cy="797867"/>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9D62D-FC59-4A6C-97DA-94A097698CD0}">
      <dsp:nvSpPr>
        <dsp:cNvPr id="0" name=""/>
        <dsp:cNvSpPr/>
      </dsp:nvSpPr>
      <dsp:spPr>
        <a:xfrm>
          <a:off x="139609" y="2696437"/>
          <a:ext cx="1256483" cy="797867"/>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Romance of Rama</a:t>
          </a:r>
        </a:p>
      </dsp:txBody>
      <dsp:txXfrm>
        <a:off x="162978" y="2719806"/>
        <a:ext cx="1209745" cy="751129"/>
      </dsp:txXfrm>
    </dsp:sp>
    <dsp:sp modelId="{C41C62CB-5E09-445D-A3EC-F4F91DA8DDCB}">
      <dsp:nvSpPr>
        <dsp:cNvPr id="0" name=""/>
        <dsp:cNvSpPr/>
      </dsp:nvSpPr>
      <dsp:spPr>
        <a:xfrm>
          <a:off x="1535702" y="2563809"/>
          <a:ext cx="1256483" cy="797867"/>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6E682-717F-4BB5-B6F1-F56E52223602}">
      <dsp:nvSpPr>
        <dsp:cNvPr id="0" name=""/>
        <dsp:cNvSpPr/>
      </dsp:nvSpPr>
      <dsp:spPr>
        <a:xfrm>
          <a:off x="1675311" y="2696437"/>
          <a:ext cx="1256483" cy="797867"/>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Other Sacred Texts</a:t>
          </a:r>
        </a:p>
      </dsp:txBody>
      <dsp:txXfrm>
        <a:off x="1698680" y="2719806"/>
        <a:ext cx="1209745" cy="751129"/>
      </dsp:txXfrm>
    </dsp:sp>
    <dsp:sp modelId="{A9E61F1A-6992-43CF-A19C-EAB8D06F9483}">
      <dsp:nvSpPr>
        <dsp:cNvPr id="0" name=""/>
        <dsp:cNvSpPr/>
      </dsp:nvSpPr>
      <dsp:spPr>
        <a:xfrm>
          <a:off x="3071404" y="2563809"/>
          <a:ext cx="1256483" cy="797867"/>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5EE4F-02A1-44C3-BB42-FB91D57D57C2}">
      <dsp:nvSpPr>
        <dsp:cNvPr id="0" name=""/>
        <dsp:cNvSpPr/>
      </dsp:nvSpPr>
      <dsp:spPr>
        <a:xfrm>
          <a:off x="3211013" y="2696437"/>
          <a:ext cx="1256483" cy="797867"/>
        </a:xfrm>
        <a:prstGeom prst="roundRect">
          <a:avLst>
            <a:gd name="adj" fmla="val 1000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Great Epic of Bharata Dynasty</a:t>
          </a:r>
        </a:p>
      </dsp:txBody>
      <dsp:txXfrm>
        <a:off x="3234382" y="2719806"/>
        <a:ext cx="1209745" cy="751129"/>
      </dsp:txXfrm>
    </dsp:sp>
    <dsp:sp modelId="{F5F1ED3D-8D47-424A-A58D-9CE9B90DE32B}">
      <dsp:nvSpPr>
        <dsp:cNvPr id="0" name=""/>
        <dsp:cNvSpPr/>
      </dsp:nvSpPr>
      <dsp:spPr>
        <a:xfrm>
          <a:off x="3071404" y="3727103"/>
          <a:ext cx="1256483" cy="797867"/>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836DEB-DBB5-4D38-AE89-611B71F874A8}">
      <dsp:nvSpPr>
        <dsp:cNvPr id="0" name=""/>
        <dsp:cNvSpPr/>
      </dsp:nvSpPr>
      <dsp:spPr>
        <a:xfrm>
          <a:off x="3211013" y="3859732"/>
          <a:ext cx="1256483" cy="797867"/>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Song of the Lord</a:t>
          </a:r>
        </a:p>
      </dsp:txBody>
      <dsp:txXfrm>
        <a:off x="3234382" y="3883101"/>
        <a:ext cx="1209745" cy="7511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A2B17-EFA7-44E5-B736-AF999F640252}">
      <dsp:nvSpPr>
        <dsp:cNvPr id="0" name=""/>
        <dsp:cNvSpPr/>
      </dsp:nvSpPr>
      <dsp:spPr>
        <a:xfrm>
          <a:off x="-6126981" y="-937410"/>
          <a:ext cx="7293488" cy="7293488"/>
        </a:xfrm>
        <a:prstGeom prst="blockArc">
          <a:avLst>
            <a:gd name="adj1" fmla="val 18900000"/>
            <a:gd name="adj2" fmla="val 2700000"/>
            <a:gd name="adj3" fmla="val 296"/>
          </a:avLst>
        </a:prstGeom>
        <a:noFill/>
        <a:ln w="1587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4E955A-CC7E-4C6A-8AC2-FB3CD6822241}">
      <dsp:nvSpPr>
        <dsp:cNvPr id="0" name=""/>
        <dsp:cNvSpPr/>
      </dsp:nvSpPr>
      <dsp:spPr>
        <a:xfrm>
          <a:off x="610504" y="416587"/>
          <a:ext cx="7440913" cy="833607"/>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Brahmans</a:t>
          </a:r>
        </a:p>
      </dsp:txBody>
      <dsp:txXfrm>
        <a:off x="610504" y="416587"/>
        <a:ext cx="7440913" cy="833607"/>
      </dsp:txXfrm>
    </dsp:sp>
    <dsp:sp modelId="{D4367F52-97E9-4732-97FE-24D26ABF17BE}">
      <dsp:nvSpPr>
        <dsp:cNvPr id="0" name=""/>
        <dsp:cNvSpPr/>
      </dsp:nvSpPr>
      <dsp:spPr>
        <a:xfrm>
          <a:off x="89500" y="312386"/>
          <a:ext cx="1042009" cy="1042009"/>
        </a:xfrm>
        <a:prstGeom prst="ellipse">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0FC523-2417-4C6D-BE94-CF1C49C516FF}">
      <dsp:nvSpPr>
        <dsp:cNvPr id="0" name=""/>
        <dsp:cNvSpPr/>
      </dsp:nvSpPr>
      <dsp:spPr>
        <a:xfrm>
          <a:off x="1088431" y="1667215"/>
          <a:ext cx="6962986" cy="833607"/>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err="1"/>
            <a:t>Ksatriya</a:t>
          </a:r>
          <a:endParaRPr lang="en-US" sz="4300" kern="1200"/>
        </a:p>
      </dsp:txBody>
      <dsp:txXfrm>
        <a:off x="1088431" y="1667215"/>
        <a:ext cx="6962986" cy="833607"/>
      </dsp:txXfrm>
    </dsp:sp>
    <dsp:sp modelId="{D4DF7185-B858-4E20-9224-87E1A9395B8B}">
      <dsp:nvSpPr>
        <dsp:cNvPr id="0" name=""/>
        <dsp:cNvSpPr/>
      </dsp:nvSpPr>
      <dsp:spPr>
        <a:xfrm>
          <a:off x="567426" y="1563014"/>
          <a:ext cx="1042009" cy="1042009"/>
        </a:xfrm>
        <a:prstGeom prst="ellipse">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162873-8500-44FC-A5EB-E0232916CEBB}">
      <dsp:nvSpPr>
        <dsp:cNvPr id="0" name=""/>
        <dsp:cNvSpPr/>
      </dsp:nvSpPr>
      <dsp:spPr>
        <a:xfrm>
          <a:off x="1088431" y="2917843"/>
          <a:ext cx="6962986" cy="833607"/>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Vaisyas</a:t>
          </a:r>
        </a:p>
      </dsp:txBody>
      <dsp:txXfrm>
        <a:off x="1088431" y="2917843"/>
        <a:ext cx="6962986" cy="833607"/>
      </dsp:txXfrm>
    </dsp:sp>
    <dsp:sp modelId="{F3462DE3-B54C-402C-AC23-A40A2E986B1B}">
      <dsp:nvSpPr>
        <dsp:cNvPr id="0" name=""/>
        <dsp:cNvSpPr/>
      </dsp:nvSpPr>
      <dsp:spPr>
        <a:xfrm>
          <a:off x="567426" y="2813642"/>
          <a:ext cx="1042009" cy="1042009"/>
        </a:xfrm>
        <a:prstGeom prst="ellipse">
          <a:avLst/>
        </a:prstGeom>
        <a:solidFill>
          <a:schemeClr val="lt1">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59986-F421-46CB-84F8-BC54E2A60949}">
      <dsp:nvSpPr>
        <dsp:cNvPr id="0" name=""/>
        <dsp:cNvSpPr/>
      </dsp:nvSpPr>
      <dsp:spPr>
        <a:xfrm>
          <a:off x="610504" y="4168472"/>
          <a:ext cx="7440913" cy="833607"/>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Sudras</a:t>
          </a:r>
        </a:p>
      </dsp:txBody>
      <dsp:txXfrm>
        <a:off x="610504" y="4168472"/>
        <a:ext cx="7440913" cy="833607"/>
      </dsp:txXfrm>
    </dsp:sp>
    <dsp:sp modelId="{3824B28C-F9FC-488E-B3F8-2346F9B2F564}">
      <dsp:nvSpPr>
        <dsp:cNvPr id="0" name=""/>
        <dsp:cNvSpPr/>
      </dsp:nvSpPr>
      <dsp:spPr>
        <a:xfrm>
          <a:off x="89500" y="4064271"/>
          <a:ext cx="1042009" cy="1042009"/>
        </a:xfrm>
        <a:prstGeom prst="ellipse">
          <a:avLst/>
        </a:prstGeom>
        <a:solidFill>
          <a:schemeClr val="lt1">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7.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CE507-1AD3-4901-AFE1-B65C0AD787FE}" type="datetimeFigureOut">
              <a:rPr lang="en-AU" smtClean="0"/>
              <a:t>10/07/2017</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F488A-BB6D-47CC-8F8F-C03AADD23158}" type="slidenum">
              <a:rPr lang="en-AU" smtClean="0"/>
              <a:t>‹#›</a:t>
            </a:fld>
            <a:endParaRPr lang="en-A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Attached to the four </a:t>
            </a:r>
            <a:r>
              <a:rPr lang="en-AU" sz="1200" err="1"/>
              <a:t>vedas</a:t>
            </a:r>
            <a:r>
              <a:rPr lang="en-AU" sz="1200"/>
              <a:t> are much later writings that discuss, explain and amplify the original collection. (</a:t>
            </a:r>
            <a:r>
              <a:rPr lang="en-AU" sz="1200" err="1"/>
              <a:t>ie</a:t>
            </a:r>
            <a:r>
              <a:rPr lang="en-AU" sz="1200"/>
              <a:t>. The </a:t>
            </a:r>
            <a:r>
              <a:rPr lang="en-AU" sz="1200" err="1"/>
              <a:t>Brahamanas</a:t>
            </a:r>
            <a:r>
              <a:rPr lang="en-AU" sz="1200"/>
              <a:t>, the </a:t>
            </a:r>
            <a:r>
              <a:rPr lang="en-AU" sz="1200" err="1"/>
              <a:t>Aranyakas</a:t>
            </a:r>
            <a:r>
              <a:rPr lang="en-AU" sz="1200"/>
              <a:t> and the Upanishads)</a:t>
            </a:r>
          </a:p>
          <a:p>
            <a:endParaRPr lang="en-AU"/>
          </a:p>
        </p:txBody>
      </p:sp>
      <p:sp>
        <p:nvSpPr>
          <p:cNvPr id="4" name="Slide Number Placeholder 3"/>
          <p:cNvSpPr>
            <a:spLocks noGrp="1"/>
          </p:cNvSpPr>
          <p:nvPr>
            <p:ph type="sldNum" sz="quarter" idx="10"/>
          </p:nvPr>
        </p:nvSpPr>
        <p:spPr/>
        <p:txBody>
          <a:bodyPr/>
          <a:lstStyle/>
          <a:p>
            <a:fld id="{E57F488A-BB6D-47CC-8F8F-C03AADD23158}" type="slidenum">
              <a:rPr lang="en-AU" smtClean="0"/>
              <a:t>6</a:t>
            </a:fld>
            <a:endParaRPr lang="en-AU"/>
          </a:p>
        </p:txBody>
      </p:sp>
    </p:spTree>
    <p:extLst>
      <p:ext uri="{BB962C8B-B14F-4D97-AF65-F5344CB8AC3E}">
        <p14:creationId xmlns:p14="http://schemas.microsoft.com/office/powerpoint/2010/main" val="2380210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some Hindu traditions, like </a:t>
            </a:r>
            <a:r>
              <a:rPr lang="en-US" i="1"/>
              <a:t>bhakti yoga </a:t>
            </a:r>
            <a:r>
              <a:rPr lang="en-US"/>
              <a:t>and the </a:t>
            </a:r>
            <a:r>
              <a:rPr lang="en-US" i="1" err="1"/>
              <a:t>baghavad</a:t>
            </a:r>
            <a:r>
              <a:rPr lang="en-US" i="1"/>
              <a:t> </a:t>
            </a:r>
            <a:r>
              <a:rPr lang="en-US" i="1" err="1"/>
              <a:t>gita</a:t>
            </a:r>
            <a:r>
              <a:rPr lang="en-US"/>
              <a:t>, Brahman is a person, to be loved and trusted. In the other Hindu traditions, Brahman is not a person, but simply the one and only reality, of which we are all manifestations</a:t>
            </a:r>
          </a:p>
        </p:txBody>
      </p:sp>
      <p:sp>
        <p:nvSpPr>
          <p:cNvPr id="4" name="Slide Number Placeholder 3"/>
          <p:cNvSpPr>
            <a:spLocks noGrp="1"/>
          </p:cNvSpPr>
          <p:nvPr>
            <p:ph type="sldNum" sz="quarter" idx="10"/>
          </p:nvPr>
        </p:nvSpPr>
        <p:spPr/>
        <p:txBody>
          <a:bodyPr/>
          <a:lstStyle/>
          <a:p>
            <a:fld id="{E57F488A-BB6D-47CC-8F8F-C03AADD23158}" type="slidenum">
              <a:rPr lang="en-AU" smtClean="0"/>
              <a:t>26</a:t>
            </a:fld>
            <a:endParaRPr lang="en-AU"/>
          </a:p>
        </p:txBody>
      </p:sp>
    </p:spTree>
    <p:extLst>
      <p:ext uri="{BB962C8B-B14F-4D97-AF65-F5344CB8AC3E}">
        <p14:creationId xmlns:p14="http://schemas.microsoft.com/office/powerpoint/2010/main" val="49353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7F488A-BB6D-47CC-8F8F-C03AADD23158}" type="slidenum">
              <a:rPr lang="en-AU" smtClean="0"/>
              <a:t>27</a:t>
            </a:fld>
            <a:endParaRPr lang="en-AU"/>
          </a:p>
        </p:txBody>
      </p:sp>
    </p:spTree>
    <p:extLst>
      <p:ext uri="{BB962C8B-B14F-4D97-AF65-F5344CB8AC3E}">
        <p14:creationId xmlns:p14="http://schemas.microsoft.com/office/powerpoint/2010/main" val="426675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 Why is it okay for some Hindu’s to fight wars and</a:t>
            </a:r>
            <a:r>
              <a:rPr lang="en-US" baseline="0"/>
              <a:t> not okay for others? (hint – think back to the four ‘castes’)</a:t>
            </a:r>
            <a:endParaRPr lang="en-US"/>
          </a:p>
        </p:txBody>
      </p:sp>
      <p:sp>
        <p:nvSpPr>
          <p:cNvPr id="4" name="Slide Number Placeholder 3"/>
          <p:cNvSpPr>
            <a:spLocks noGrp="1"/>
          </p:cNvSpPr>
          <p:nvPr>
            <p:ph type="sldNum" sz="quarter" idx="10"/>
          </p:nvPr>
        </p:nvSpPr>
        <p:spPr/>
        <p:txBody>
          <a:bodyPr/>
          <a:lstStyle/>
          <a:p>
            <a:fld id="{E57F488A-BB6D-47CC-8F8F-C03AADD23158}" type="slidenum">
              <a:rPr lang="en-AU" smtClean="0"/>
              <a:t>30</a:t>
            </a:fld>
            <a:endParaRPr lang="en-AU"/>
          </a:p>
        </p:txBody>
      </p:sp>
    </p:spTree>
    <p:extLst>
      <p:ext uri="{BB962C8B-B14F-4D97-AF65-F5344CB8AC3E}">
        <p14:creationId xmlns:p14="http://schemas.microsoft.com/office/powerpoint/2010/main" val="3967026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7F488A-BB6D-47CC-8F8F-C03AADD23158}" type="slidenum">
              <a:rPr lang="en-AU" smtClean="0"/>
              <a:t>8</a:t>
            </a:fld>
            <a:endParaRPr lang="en-AU"/>
          </a:p>
        </p:txBody>
      </p:sp>
    </p:spTree>
    <p:extLst>
      <p:ext uri="{BB962C8B-B14F-4D97-AF65-F5344CB8AC3E}">
        <p14:creationId xmlns:p14="http://schemas.microsoft.com/office/powerpoint/2010/main" val="99650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Teacher needs to provide copies of the reading on these sections from ‘A spectator’s guide to world religions’ By John Dickson</a:t>
            </a:r>
          </a:p>
        </p:txBody>
      </p:sp>
      <p:sp>
        <p:nvSpPr>
          <p:cNvPr id="4" name="Slide Number Placeholder 3"/>
          <p:cNvSpPr>
            <a:spLocks noGrp="1"/>
          </p:cNvSpPr>
          <p:nvPr>
            <p:ph type="sldNum" sz="quarter" idx="10"/>
          </p:nvPr>
        </p:nvSpPr>
        <p:spPr/>
        <p:txBody>
          <a:bodyPr/>
          <a:lstStyle/>
          <a:p>
            <a:fld id="{E57F488A-BB6D-47CC-8F8F-C03AADD23158}" type="slidenum">
              <a:rPr lang="en-AU" smtClean="0"/>
              <a:t>14</a:t>
            </a:fld>
            <a:endParaRPr lang="en-AU"/>
          </a:p>
        </p:txBody>
      </p:sp>
    </p:spTree>
    <p:extLst>
      <p:ext uri="{BB962C8B-B14F-4D97-AF65-F5344CB8AC3E}">
        <p14:creationId xmlns:p14="http://schemas.microsoft.com/office/powerpoint/2010/main" val="278347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Start Khan Academy Video at 2:10</a:t>
            </a:r>
          </a:p>
        </p:txBody>
      </p:sp>
      <p:sp>
        <p:nvSpPr>
          <p:cNvPr id="4" name="Slide Number Placeholder 3"/>
          <p:cNvSpPr>
            <a:spLocks noGrp="1"/>
          </p:cNvSpPr>
          <p:nvPr>
            <p:ph type="sldNum" sz="quarter" idx="10"/>
          </p:nvPr>
        </p:nvSpPr>
        <p:spPr/>
        <p:txBody>
          <a:bodyPr/>
          <a:lstStyle/>
          <a:p>
            <a:fld id="{E57F488A-BB6D-47CC-8F8F-C03AADD23158}" type="slidenum">
              <a:rPr lang="en-AU" smtClean="0"/>
              <a:t>15</a:t>
            </a:fld>
            <a:endParaRPr lang="en-AU"/>
          </a:p>
        </p:txBody>
      </p:sp>
    </p:spTree>
    <p:extLst>
      <p:ext uri="{BB962C8B-B14F-4D97-AF65-F5344CB8AC3E}">
        <p14:creationId xmlns:p14="http://schemas.microsoft.com/office/powerpoint/2010/main" val="413185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Interesting note: Hindus believe that the universe appears and disappears every 24 million years (12 million existing and 12 million not existing). They also believe that the Vedas along with the Upanishads are revealed to human teachers at the beginning of each new cosmic cycle.</a:t>
            </a:r>
          </a:p>
        </p:txBody>
      </p:sp>
      <p:sp>
        <p:nvSpPr>
          <p:cNvPr id="4" name="Slide Number Placeholder 3"/>
          <p:cNvSpPr>
            <a:spLocks noGrp="1"/>
          </p:cNvSpPr>
          <p:nvPr>
            <p:ph type="sldNum" sz="quarter" idx="10"/>
          </p:nvPr>
        </p:nvSpPr>
        <p:spPr/>
        <p:txBody>
          <a:bodyPr/>
          <a:lstStyle/>
          <a:p>
            <a:fld id="{E57F488A-BB6D-47CC-8F8F-C03AADD23158}" type="slidenum">
              <a:rPr lang="en-AU" smtClean="0"/>
              <a:t>17</a:t>
            </a:fld>
            <a:endParaRPr lang="en-AU"/>
          </a:p>
        </p:txBody>
      </p:sp>
    </p:spTree>
    <p:extLst>
      <p:ext uri="{BB962C8B-B14F-4D97-AF65-F5344CB8AC3E}">
        <p14:creationId xmlns:p14="http://schemas.microsoft.com/office/powerpoint/2010/main" val="303856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57F488A-BB6D-47CC-8F8F-C03AADD23158}" type="slidenum">
              <a:rPr lang="en-AU" smtClean="0"/>
              <a:t>18</a:t>
            </a:fld>
            <a:endParaRPr lang="en-AU"/>
          </a:p>
        </p:txBody>
      </p:sp>
    </p:spTree>
    <p:extLst>
      <p:ext uri="{BB962C8B-B14F-4D97-AF65-F5344CB8AC3E}">
        <p14:creationId xmlns:p14="http://schemas.microsoft.com/office/powerpoint/2010/main" val="90024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castes were important because by rejecting ones caste, you prevented your release ‘moksha.</a:t>
            </a:r>
          </a:p>
        </p:txBody>
      </p:sp>
      <p:sp>
        <p:nvSpPr>
          <p:cNvPr id="4" name="Slide Number Placeholder 3"/>
          <p:cNvSpPr>
            <a:spLocks noGrp="1"/>
          </p:cNvSpPr>
          <p:nvPr>
            <p:ph type="sldNum" sz="quarter" idx="10"/>
          </p:nvPr>
        </p:nvSpPr>
        <p:spPr/>
        <p:txBody>
          <a:bodyPr/>
          <a:lstStyle/>
          <a:p>
            <a:fld id="{E57F488A-BB6D-47CC-8F8F-C03AADD23158}" type="slidenum">
              <a:rPr lang="en-AU" smtClean="0"/>
              <a:t>20</a:t>
            </a:fld>
            <a:endParaRPr lang="en-AU"/>
          </a:p>
        </p:txBody>
      </p:sp>
    </p:spTree>
    <p:extLst>
      <p:ext uri="{BB962C8B-B14F-4D97-AF65-F5344CB8AC3E}">
        <p14:creationId xmlns:p14="http://schemas.microsoft.com/office/powerpoint/2010/main" val="3119206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Regarded as the descendants of the original Vedic priests</a:t>
            </a:r>
            <a:r>
              <a:rPr lang="en-US" baseline="0"/>
              <a:t> (15ooBC). They form the top layer in Indian society</a:t>
            </a:r>
            <a:endParaRPr lang="en-US"/>
          </a:p>
        </p:txBody>
      </p:sp>
      <p:sp>
        <p:nvSpPr>
          <p:cNvPr id="4" name="Slide Number Placeholder 3"/>
          <p:cNvSpPr>
            <a:spLocks noGrp="1"/>
          </p:cNvSpPr>
          <p:nvPr>
            <p:ph type="sldNum" sz="quarter" idx="10"/>
          </p:nvPr>
        </p:nvSpPr>
        <p:spPr/>
        <p:txBody>
          <a:bodyPr/>
          <a:lstStyle/>
          <a:p>
            <a:fld id="{E57F488A-BB6D-47CC-8F8F-C03AADD23158}" type="slidenum">
              <a:rPr lang="en-AU" smtClean="0"/>
              <a:t>21</a:t>
            </a:fld>
            <a:endParaRPr lang="en-AU"/>
          </a:p>
        </p:txBody>
      </p:sp>
    </p:spTree>
    <p:extLst>
      <p:ext uri="{BB962C8B-B14F-4D97-AF65-F5344CB8AC3E}">
        <p14:creationId xmlns:p14="http://schemas.microsoft.com/office/powerpoint/2010/main" val="385018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Hinduism regards the Sudras as sharing nothing of</a:t>
            </a:r>
            <a:r>
              <a:rPr lang="en-US" baseline="0"/>
              <a:t> the Vedic Heritage. Their role is simply to serve the rest of society</a:t>
            </a:r>
            <a:endParaRPr lang="en-US"/>
          </a:p>
        </p:txBody>
      </p:sp>
      <p:sp>
        <p:nvSpPr>
          <p:cNvPr id="4" name="Slide Number Placeholder 3"/>
          <p:cNvSpPr>
            <a:spLocks noGrp="1"/>
          </p:cNvSpPr>
          <p:nvPr>
            <p:ph type="sldNum" sz="quarter" idx="10"/>
          </p:nvPr>
        </p:nvSpPr>
        <p:spPr/>
        <p:txBody>
          <a:bodyPr/>
          <a:lstStyle/>
          <a:p>
            <a:fld id="{E57F488A-BB6D-47CC-8F8F-C03AADD23158}" type="slidenum">
              <a:rPr lang="en-AU" smtClean="0"/>
              <a:t>24</a:t>
            </a:fld>
            <a:endParaRPr lang="en-AU"/>
          </a:p>
        </p:txBody>
      </p:sp>
    </p:spTree>
    <p:extLst>
      <p:ext uri="{BB962C8B-B14F-4D97-AF65-F5344CB8AC3E}">
        <p14:creationId xmlns:p14="http://schemas.microsoft.com/office/powerpoint/2010/main" val="2303934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9"/>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307DD5-5CA4-46A3-8818-79D4BE26CB84}" type="datetimeFigureOut">
              <a:rPr lang="en-AU" smtClean="0"/>
              <a:t>10/07/2017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26944668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9"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9"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307DD5-5CA4-46A3-8818-79D4BE26CB84}" type="datetimeFigureOut">
              <a:rPr lang="en-AU" smtClean="0"/>
              <a:t>10/07/2017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86609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1" y="4443682"/>
            <a:ext cx="5891636" cy="713241"/>
          </a:xfrm>
        </p:spPr>
        <p:txBody>
          <a:bodyPr anchor="t">
            <a:no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4" y="1081458"/>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20307DD5-5CA4-46A3-8818-79D4BE26CB84}" type="datetimeFigureOut">
              <a:rPr lang="en-AU" smtClean="0"/>
              <a:t>10/07/2017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3041075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0" y="2435959"/>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1" y="2286002"/>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20307DD5-5CA4-46A3-8818-79D4BE26CB84}" type="datetimeFigureOut">
              <a:rPr lang="en-AU" smtClean="0"/>
              <a:t>10/07/2017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19692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07DD5-5CA4-46A3-8818-79D4BE26CB84}" type="datetimeFigureOut">
              <a:rPr lang="en-AU" smtClean="0"/>
              <a:t>10/07/2017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1246809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2"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07DD5-5CA4-46A3-8818-79D4BE26CB84}" type="datetimeFigureOut">
              <a:rPr lang="en-AU" smtClean="0"/>
              <a:t>10/07/2017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2329230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1" y="447188"/>
            <a:ext cx="10571999" cy="970450"/>
          </a:xfrm>
        </p:spPr>
        <p:txBody>
          <a:bodyPr/>
          <a:lstStyle/>
          <a:p>
            <a:r>
              <a:rPr lang="en-US"/>
              <a:t>Click to edit Master title style</a:t>
            </a:r>
          </a:p>
        </p:txBody>
      </p:sp>
      <p:sp>
        <p:nvSpPr>
          <p:cNvPr id="3" name="Content Placeholder 2"/>
          <p:cNvSpPr>
            <a:spLocks noGrp="1"/>
          </p:cNvSpPr>
          <p:nvPr>
            <p:ph idx="1"/>
          </p:nvPr>
        </p:nvSpPr>
        <p:spPr>
          <a:xfrm>
            <a:off x="818713" y="2222287"/>
            <a:ext cx="10554575"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307DD5-5CA4-46A3-8818-79D4BE26CB84}" type="datetimeFigureOut">
              <a:rPr lang="en-AU" smtClean="0"/>
              <a:t>10/07/2017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54526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3"/>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9"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3"/>
            <a:ext cx="10561419" cy="433955"/>
          </a:xfrm>
        </p:spPr>
        <p:txBody>
          <a:bodyPr anchor="t">
            <a:noAutofit/>
          </a:bodyPr>
          <a:lstStyle>
            <a:lvl1pPr marL="0" indent="0" algn="r">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307DD5-5CA4-46A3-8818-79D4BE26CB84}" type="datetimeFigureOut">
              <a:rPr lang="en-AU" smtClean="0"/>
              <a:t>10/07/2017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41834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3" y="2222289"/>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7"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07DD5-5CA4-46A3-8818-79D4BE26CB84}" type="datetimeFigureOut">
              <a:rPr lang="en-AU" smtClean="0"/>
              <a:t>10/07/2017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190276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9" y="2174875"/>
            <a:ext cx="5189857"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40"/>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7" y="2174875"/>
            <a:ext cx="5194583"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87417" y="2751140"/>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307DD5-5CA4-46A3-8818-79D4BE26CB84}" type="datetimeFigureOut">
              <a:rPr lang="en-AU" smtClean="0"/>
              <a:t>10/07/2017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226163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307DD5-5CA4-46A3-8818-79D4BE26CB84}" type="datetimeFigureOut">
              <a:rPr lang="en-AU" smtClean="0"/>
              <a:t>10/07/2017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513444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07DD5-5CA4-46A3-8818-79D4BE26CB84}" type="datetimeFigureOut">
              <a:rPr lang="en-AU" smtClean="0"/>
              <a:t>10/07/2017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244089930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2" y="446089"/>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2"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4" y="446090"/>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2" y="2260740"/>
            <a:ext cx="3547533" cy="360031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307DD5-5CA4-46A3-8818-79D4BE26CB84}" type="datetimeFigureOut">
              <a:rPr lang="en-AU" smtClean="0"/>
              <a:t>10/07/2017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258811728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9" y="727524"/>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9" y="2344684"/>
            <a:ext cx="4852988" cy="3516365"/>
          </a:xfrm>
        </p:spPr>
        <p:txBody>
          <a:bodyPr anchor="t">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3885811" y="6041364"/>
            <a:ext cx="976879" cy="365125"/>
          </a:xfrm>
        </p:spPr>
        <p:txBody>
          <a:bodyPr/>
          <a:lstStyle/>
          <a:p>
            <a:fld id="{20307DD5-5CA4-46A3-8818-79D4BE26CB84}" type="datetimeFigureOut">
              <a:rPr lang="en-AU" smtClean="0"/>
              <a:t>10/07/2017</a:t>
            </a:fld>
            <a:endParaRPr lang="en-AU"/>
          </a:p>
        </p:txBody>
      </p:sp>
      <p:sp>
        <p:nvSpPr>
          <p:cNvPr id="6" name="Footer Placeholder 5"/>
          <p:cNvSpPr>
            <a:spLocks noGrp="1"/>
          </p:cNvSpPr>
          <p:nvPr>
            <p:ph type="ftr" sz="quarter" idx="11"/>
          </p:nvPr>
        </p:nvSpPr>
        <p:spPr>
          <a:xfrm>
            <a:off x="590396" y="6041364"/>
            <a:ext cx="3295413" cy="365125"/>
          </a:xfrm>
        </p:spPr>
        <p:txBody>
          <a:bodyPr/>
          <a:lstStyle/>
          <a:p>
            <a:endParaRPr lang="en-AU"/>
          </a:p>
        </p:txBody>
      </p:sp>
      <p:sp>
        <p:nvSpPr>
          <p:cNvPr id="7" name="Slide Number Placeholder 6"/>
          <p:cNvSpPr>
            <a:spLocks noGrp="1"/>
          </p:cNvSpPr>
          <p:nvPr>
            <p:ph type="sldNum" sz="quarter" idx="12"/>
          </p:nvPr>
        </p:nvSpPr>
        <p:spPr>
          <a:xfrm>
            <a:off x="4862689" y="5915890"/>
            <a:ext cx="1062155" cy="490599"/>
          </a:xfrm>
        </p:spPr>
        <p:txBody>
          <a:bodyPr/>
          <a:lstStyle/>
          <a:p>
            <a:fld id="{00B4640C-F07F-4F67-968B-E5CD4D885172}" type="slidenum">
              <a:rPr lang="en-AU" smtClean="0"/>
              <a:t>‹#›</a:t>
            </a:fld>
            <a:endParaRPr lang="en-AU"/>
          </a:p>
        </p:txBody>
      </p:sp>
    </p:spTree>
    <p:extLst>
      <p:ext uri="{BB962C8B-B14F-4D97-AF65-F5344CB8AC3E}">
        <p14:creationId xmlns:p14="http://schemas.microsoft.com/office/powerpoint/2010/main" val="928653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1"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3"/>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5" y="6041364"/>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AU"/>
          </a:p>
        </p:txBody>
      </p:sp>
      <p:sp>
        <p:nvSpPr>
          <p:cNvPr id="4" name="Date Placeholder 3"/>
          <p:cNvSpPr>
            <a:spLocks noGrp="1"/>
          </p:cNvSpPr>
          <p:nvPr>
            <p:ph type="dt" sz="half" idx="2"/>
          </p:nvPr>
        </p:nvSpPr>
        <p:spPr>
          <a:xfrm>
            <a:off x="9334625" y="6041364"/>
            <a:ext cx="1343707" cy="365125"/>
          </a:xfrm>
          <a:prstGeom prst="rect">
            <a:avLst/>
          </a:prstGeom>
        </p:spPr>
        <p:txBody>
          <a:bodyPr vert="horz" lIns="91440" tIns="45720" rIns="91440" bIns="45720" rtlCol="0" anchor="b"/>
          <a:lstStyle>
            <a:lvl1pPr algn="r">
              <a:defRPr sz="900">
                <a:solidFill>
                  <a:schemeClr val="tx1"/>
                </a:solidFill>
              </a:defRPr>
            </a:lvl1pPr>
          </a:lstStyle>
          <a:p>
            <a:fld id="{20307DD5-5CA4-46A3-8818-79D4BE26CB84}" type="datetimeFigureOut">
              <a:rPr lang="en-AU" smtClean="0"/>
              <a:t>10/07/2017</a:t>
            </a:fld>
            <a:endParaRPr lang="en-AU"/>
          </a:p>
        </p:txBody>
      </p:sp>
      <p:sp>
        <p:nvSpPr>
          <p:cNvPr id="6" name="Slide Number Placeholder 5"/>
          <p:cNvSpPr>
            <a:spLocks noGrp="1"/>
          </p:cNvSpPr>
          <p:nvPr>
            <p:ph type="sldNum" sz="quarter" idx="4"/>
          </p:nvPr>
        </p:nvSpPr>
        <p:spPr>
          <a:xfrm>
            <a:off x="10678332" y="5915890"/>
            <a:ext cx="1062155" cy="490599"/>
          </a:xfrm>
          <a:prstGeom prst="rect">
            <a:avLst/>
          </a:prstGeom>
        </p:spPr>
        <p:txBody>
          <a:bodyPr vert="horz" lIns="91440" tIns="45720" rIns="91440" bIns="10800" rtlCol="0" anchor="b"/>
          <a:lstStyle>
            <a:lvl1pPr algn="r">
              <a:defRPr sz="2000">
                <a:solidFill>
                  <a:schemeClr val="accent1"/>
                </a:solidFill>
              </a:defRPr>
            </a:lvl1pPr>
          </a:lstStyle>
          <a:p>
            <a:fld id="{00B4640C-F07F-4F67-968B-E5CD4D885172}" type="slidenum">
              <a:rPr lang="en-AU" smtClean="0"/>
              <a:t>‹#›</a:t>
            </a:fld>
            <a:endParaRPr lang="en-AU"/>
          </a:p>
        </p:txBody>
      </p:sp>
    </p:spTree>
    <p:extLst>
      <p:ext uri="{BB962C8B-B14F-4D97-AF65-F5344CB8AC3E}">
        <p14:creationId xmlns:p14="http://schemas.microsoft.com/office/powerpoint/2010/main" val="227839642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457189"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32" indent="-285744" algn="l" defTabSz="457189"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971" indent="-228594" algn="l" defTabSz="457189"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16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349"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WhTpJxlJi2I"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kD-D6QWDn7k"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5C5CF1-C5E6-4E9C-8921-84DCCA83D66D}"/>
              </a:ext>
            </a:extLst>
          </p:cNvPr>
          <p:cNvPicPr>
            <a:picLocks noChangeAspect="1"/>
          </p:cNvPicPr>
          <p:nvPr/>
        </p:nvPicPr>
        <p:blipFill rotWithShape="1">
          <a:blip r:embed="rId2"/>
          <a:srcRect l="9091" t="16769" b="4862"/>
          <a:stretch/>
        </p:blipFill>
        <p:spPr>
          <a:xfrm>
            <a:off x="20" y="10"/>
            <a:ext cx="12191980" cy="6857989"/>
          </a:xfrm>
          <a:prstGeom prst="rect">
            <a:avLst/>
          </a:prstGeom>
        </p:spPr>
      </p:pic>
      <p:sp>
        <p:nvSpPr>
          <p:cNvPr id="9"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06897" y="29356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033A673-339F-4689-95CE-2B6B1B4A03AB}"/>
              </a:ext>
            </a:extLst>
          </p:cNvPr>
          <p:cNvSpPr>
            <a:spLocks noGrp="1"/>
          </p:cNvSpPr>
          <p:nvPr>
            <p:ph type="ctrTitle"/>
          </p:nvPr>
        </p:nvSpPr>
        <p:spPr>
          <a:xfrm>
            <a:off x="5406897" y="2935656"/>
            <a:ext cx="5706533" cy="1054101"/>
          </a:xfrm>
        </p:spPr>
        <p:txBody>
          <a:bodyPr>
            <a:normAutofit/>
          </a:bodyPr>
          <a:lstStyle/>
          <a:p>
            <a:r>
              <a:rPr lang="en-AU" sz="4000"/>
              <a:t>Hinduism</a:t>
            </a:r>
          </a:p>
        </p:txBody>
      </p:sp>
      <p:sp>
        <p:nvSpPr>
          <p:cNvPr id="3" name="Subtitle 2">
            <a:extLst>
              <a:ext uri="{FF2B5EF4-FFF2-40B4-BE49-F238E27FC236}">
                <a16:creationId xmlns:a16="http://schemas.microsoft.com/office/drawing/2014/main" id="{13B229BE-BA85-4638-BE4F-0CFF94623E4A}"/>
              </a:ext>
            </a:extLst>
          </p:cNvPr>
          <p:cNvSpPr>
            <a:spLocks noGrp="1"/>
          </p:cNvSpPr>
          <p:nvPr>
            <p:ph type="subTitle" idx="1"/>
            <p:extLst>
              <p:ext uri="{D42A27DB-BD31-4B8C-83A1-F6EECF244321}">
                <p14:modId xmlns:p14="http://schemas.microsoft.com/office/powerpoint/2010/main" val="1387329894"/>
              </p:ext>
            </p:extLst>
          </p:nvPr>
        </p:nvSpPr>
        <p:spPr>
          <a:xfrm>
            <a:off x="5406897" y="4305300"/>
            <a:ext cx="6332416" cy="1543049"/>
          </a:xfrm>
        </p:spPr>
        <p:txBody>
          <a:bodyPr>
            <a:normAutofit fontScale="92500"/>
          </a:bodyPr>
          <a:lstStyle/>
          <a:p>
            <a:r>
              <a:rPr lang="en-AU" i="1"/>
              <a:t>'the way of release'</a:t>
            </a:r>
          </a:p>
          <a:p>
            <a:endParaRPr lang="en-AU"/>
          </a:p>
          <a:p>
            <a:r>
              <a:rPr lang="en-AU"/>
              <a:t>Based on the book: </a:t>
            </a:r>
          </a:p>
          <a:p>
            <a:r>
              <a:rPr lang="en-AU" b="1"/>
              <a:t>“A spectator’s guide to world religions” By: John Dickson</a:t>
            </a:r>
          </a:p>
        </p:txBody>
      </p:sp>
    </p:spTree>
    <p:extLst>
      <p:ext uri="{BB962C8B-B14F-4D97-AF65-F5344CB8AC3E}">
        <p14:creationId xmlns:p14="http://schemas.microsoft.com/office/powerpoint/2010/main" val="314638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406CA-AFB7-448E-8886-68E273849809}"/>
              </a:ext>
            </a:extLst>
          </p:cNvPr>
          <p:cNvSpPr>
            <a:spLocks noGrp="1"/>
          </p:cNvSpPr>
          <p:nvPr>
            <p:ph type="title"/>
          </p:nvPr>
        </p:nvSpPr>
        <p:spPr/>
        <p:txBody>
          <a:bodyPr/>
          <a:lstStyle/>
          <a:p>
            <a:r>
              <a:rPr lang="en-AU"/>
              <a:t>Student Task</a:t>
            </a:r>
          </a:p>
        </p:txBody>
      </p:sp>
      <p:sp>
        <p:nvSpPr>
          <p:cNvPr id="3" name="Content Placeholder 2">
            <a:extLst>
              <a:ext uri="{FF2B5EF4-FFF2-40B4-BE49-F238E27FC236}">
                <a16:creationId xmlns:a16="http://schemas.microsoft.com/office/drawing/2014/main" id="{3C56C289-75BF-4314-BA96-7E1E5284BF84}"/>
              </a:ext>
            </a:extLst>
          </p:cNvPr>
          <p:cNvSpPr>
            <a:spLocks noGrp="1"/>
          </p:cNvSpPr>
          <p:nvPr>
            <p:ph idx="1"/>
          </p:nvPr>
        </p:nvSpPr>
        <p:spPr>
          <a:xfrm>
            <a:off x="452952" y="2222288"/>
            <a:ext cx="6156853" cy="4320181"/>
          </a:xfrm>
        </p:spPr>
        <p:txBody>
          <a:bodyPr>
            <a:normAutofit/>
          </a:bodyPr>
          <a:lstStyle/>
          <a:p>
            <a:r>
              <a:rPr lang="en-AU" sz="2000" i="1"/>
              <a:t>Look up the following 5 Hindu gods that are found in the Vedas and complete the following.</a:t>
            </a:r>
            <a:endParaRPr lang="en-AU" sz="2000"/>
          </a:p>
          <a:p>
            <a:pPr lvl="1"/>
            <a:r>
              <a:rPr lang="en-AU" sz="1800" i="1"/>
              <a:t>Look up the god on Google and observe one of the images.</a:t>
            </a:r>
            <a:endParaRPr lang="en-AU" sz="1800"/>
          </a:p>
          <a:p>
            <a:pPr lvl="1"/>
            <a:r>
              <a:rPr lang="en-AU" sz="1800" i="1"/>
              <a:t>Based on the picture, try to determine what each god’s power/purpose is.</a:t>
            </a:r>
            <a:endParaRPr lang="en-AU" sz="1800"/>
          </a:p>
          <a:p>
            <a:pPr lvl="1"/>
            <a:r>
              <a:rPr lang="en-AU" sz="1800" i="1"/>
              <a:t>Finally, research the god’s actual purpose and note it down.</a:t>
            </a:r>
            <a:endParaRPr lang="en-AU" sz="1800"/>
          </a:p>
        </p:txBody>
      </p:sp>
      <p:graphicFrame>
        <p:nvGraphicFramePr>
          <p:cNvPr id="5" name="Diagram 4">
            <a:extLst>
              <a:ext uri="{FF2B5EF4-FFF2-40B4-BE49-F238E27FC236}">
                <a16:creationId xmlns:a16="http://schemas.microsoft.com/office/drawing/2014/main" id="{03097E86-E250-4B41-8382-6F0224E1BE46}"/>
              </a:ext>
            </a:extLst>
          </p:cNvPr>
          <p:cNvGraphicFramePr/>
          <p:nvPr>
            <p:extLst>
              <p:ext uri="{D42A27DB-BD31-4B8C-83A1-F6EECF244321}">
                <p14:modId xmlns:p14="http://schemas.microsoft.com/office/powerpoint/2010/main" val="1703916312"/>
              </p:ext>
            </p:extLst>
          </p:nvPr>
        </p:nvGraphicFramePr>
        <p:xfrm>
          <a:off x="7219260" y="2305318"/>
          <a:ext cx="4783851" cy="4237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3640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building&#10;&#10;Description generated with high confidence">
            <a:extLst>
              <a:ext uri="{FF2B5EF4-FFF2-40B4-BE49-F238E27FC236}">
                <a16:creationId xmlns:a16="http://schemas.microsoft.com/office/drawing/2014/main" id="{AA35792D-9E6F-4714-868B-EAA94CB7FEB6}"/>
              </a:ext>
            </a:extLst>
          </p:cNvPr>
          <p:cNvPicPr>
            <a:picLocks noChangeAspect="1"/>
          </p:cNvPicPr>
          <p:nvPr/>
        </p:nvPicPr>
        <p:blipFill rotWithShape="1">
          <a:blip r:embed="rId2"/>
          <a:srcRect t="16565" b="41388"/>
          <a:stretch/>
        </p:blipFill>
        <p:spPr>
          <a:xfrm>
            <a:off x="21" y="11"/>
            <a:ext cx="12191980" cy="6857989"/>
          </a:xfrm>
          <a:prstGeom prst="rect">
            <a:avLst/>
          </a:prstGeom>
        </p:spPr>
      </p:pic>
      <p:sp>
        <p:nvSpPr>
          <p:cNvPr id="9"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06897" y="2935657"/>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01FD236-74EC-4E64-B1D3-E8EDC96838EC}"/>
              </a:ext>
            </a:extLst>
          </p:cNvPr>
          <p:cNvSpPr>
            <a:spLocks noGrp="1"/>
          </p:cNvSpPr>
          <p:nvPr>
            <p:ph type="ctrTitle"/>
          </p:nvPr>
        </p:nvSpPr>
        <p:spPr>
          <a:xfrm>
            <a:off x="5723468" y="3251201"/>
            <a:ext cx="5706533" cy="1947929"/>
          </a:xfrm>
        </p:spPr>
        <p:txBody>
          <a:bodyPr>
            <a:normAutofit/>
          </a:bodyPr>
          <a:lstStyle/>
          <a:p>
            <a:r>
              <a:rPr lang="en-AU" sz="4000"/>
              <a:t>Upanishads</a:t>
            </a:r>
          </a:p>
        </p:txBody>
      </p:sp>
      <p:sp>
        <p:nvSpPr>
          <p:cNvPr id="3" name="Subtitle 2">
            <a:extLst>
              <a:ext uri="{FF2B5EF4-FFF2-40B4-BE49-F238E27FC236}">
                <a16:creationId xmlns:a16="http://schemas.microsoft.com/office/drawing/2014/main" id="{D8ED30EF-8A04-45F0-86A8-E2157FA77E06}"/>
              </a:ext>
            </a:extLst>
          </p:cNvPr>
          <p:cNvSpPr>
            <a:spLocks noGrp="1"/>
          </p:cNvSpPr>
          <p:nvPr>
            <p:ph type="subTitle" idx="1"/>
          </p:nvPr>
        </p:nvSpPr>
        <p:spPr>
          <a:xfrm>
            <a:off x="5723467" y="5196178"/>
            <a:ext cx="5706535" cy="417223"/>
          </a:xfrm>
        </p:spPr>
        <p:txBody>
          <a:bodyPr>
            <a:normAutofit/>
          </a:bodyPr>
          <a:lstStyle/>
          <a:p>
            <a:r>
              <a:rPr lang="en-AU"/>
              <a:t>Sitting Near</a:t>
            </a:r>
          </a:p>
        </p:txBody>
      </p:sp>
    </p:spTree>
    <p:extLst>
      <p:ext uri="{BB962C8B-B14F-4D97-AF65-F5344CB8AC3E}">
        <p14:creationId xmlns:p14="http://schemas.microsoft.com/office/powerpoint/2010/main" val="157158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8B11-C5D9-4095-A255-D3D15F914D5B}"/>
              </a:ext>
            </a:extLst>
          </p:cNvPr>
          <p:cNvSpPr>
            <a:spLocks noGrp="1"/>
          </p:cNvSpPr>
          <p:nvPr>
            <p:ph type="title"/>
          </p:nvPr>
        </p:nvSpPr>
        <p:spPr>
          <a:xfrm>
            <a:off x="810000" y="447188"/>
            <a:ext cx="10571998" cy="970450"/>
          </a:xfrm>
        </p:spPr>
        <p:txBody>
          <a:bodyPr>
            <a:normAutofit/>
          </a:bodyPr>
          <a:lstStyle/>
          <a:p>
            <a:r>
              <a:rPr lang="en-AU"/>
              <a:t>The writings of the ‘eternal religion’</a:t>
            </a:r>
          </a:p>
        </p:txBody>
      </p:sp>
      <p:graphicFrame>
        <p:nvGraphicFramePr>
          <p:cNvPr id="4" name="Content Placeholder 3">
            <a:extLst>
              <a:ext uri="{FF2B5EF4-FFF2-40B4-BE49-F238E27FC236}">
                <a16:creationId xmlns:a16="http://schemas.microsoft.com/office/drawing/2014/main" id="{0988788C-C65E-4D3E-A6A9-3583C1D6C960}"/>
              </a:ext>
            </a:extLst>
          </p:cNvPr>
          <p:cNvGraphicFramePr>
            <a:graphicFrameLocks noGrp="1"/>
          </p:cNvGraphicFramePr>
          <p:nvPr>
            <p:ph idx="1"/>
          </p:nvPr>
        </p:nvGraphicFramePr>
        <p:xfrm>
          <a:off x="266700" y="2494722"/>
          <a:ext cx="11772900" cy="4172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Down 2">
            <a:extLst>
              <a:ext uri="{FF2B5EF4-FFF2-40B4-BE49-F238E27FC236}">
                <a16:creationId xmlns:a16="http://schemas.microsoft.com/office/drawing/2014/main" id="{F8DE98F1-ADDB-451A-AF5C-6CE03CA76935}"/>
              </a:ext>
            </a:extLst>
          </p:cNvPr>
          <p:cNvSpPr/>
          <p:nvPr/>
        </p:nvSpPr>
        <p:spPr>
          <a:xfrm>
            <a:off x="5334000" y="2057400"/>
            <a:ext cx="1638300" cy="13525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65144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20A8-E89E-4315-A68D-938BA80A345A}"/>
              </a:ext>
            </a:extLst>
          </p:cNvPr>
          <p:cNvSpPr>
            <a:spLocks noGrp="1"/>
          </p:cNvSpPr>
          <p:nvPr>
            <p:ph type="title"/>
          </p:nvPr>
        </p:nvSpPr>
        <p:spPr/>
        <p:txBody>
          <a:bodyPr/>
          <a:lstStyle/>
          <a:p>
            <a:r>
              <a:rPr lang="en-AU"/>
              <a:t>Upanishads Overview</a:t>
            </a:r>
          </a:p>
        </p:txBody>
      </p:sp>
      <p:sp>
        <p:nvSpPr>
          <p:cNvPr id="3" name="Content Placeholder 2">
            <a:extLst>
              <a:ext uri="{FF2B5EF4-FFF2-40B4-BE49-F238E27FC236}">
                <a16:creationId xmlns:a16="http://schemas.microsoft.com/office/drawing/2014/main" id="{1A0A55B4-A03A-4901-9E66-871C1BE2CD47}"/>
              </a:ext>
            </a:extLst>
          </p:cNvPr>
          <p:cNvSpPr>
            <a:spLocks noGrp="1"/>
          </p:cNvSpPr>
          <p:nvPr>
            <p:ph idx="1"/>
          </p:nvPr>
        </p:nvSpPr>
        <p:spPr>
          <a:xfrm>
            <a:off x="285313" y="2393737"/>
            <a:ext cx="4058087" cy="4197563"/>
          </a:xfrm>
        </p:spPr>
        <p:txBody>
          <a:bodyPr>
            <a:normAutofit lnSpcReduction="10000"/>
          </a:bodyPr>
          <a:lstStyle/>
          <a:p>
            <a:r>
              <a:rPr lang="en-AU" sz="2400"/>
              <a:t>Constructed by Indian gurus who reflected on the content of their religion and sought to make sense of the world in light of it.</a:t>
            </a:r>
          </a:p>
          <a:p>
            <a:endParaRPr lang="en-AU" sz="2400"/>
          </a:p>
          <a:p>
            <a:r>
              <a:rPr lang="en-AU" sz="2400"/>
              <a:t>Considered by many as the real sacred writings of Hinduism.</a:t>
            </a:r>
          </a:p>
          <a:p>
            <a:pPr marL="0" indent="0">
              <a:buNone/>
            </a:pPr>
            <a:r>
              <a:rPr lang="en-AU"/>
              <a:t> </a:t>
            </a:r>
          </a:p>
        </p:txBody>
      </p:sp>
      <p:graphicFrame>
        <p:nvGraphicFramePr>
          <p:cNvPr id="4" name="Diagram 3">
            <a:extLst>
              <a:ext uri="{FF2B5EF4-FFF2-40B4-BE49-F238E27FC236}">
                <a16:creationId xmlns:a16="http://schemas.microsoft.com/office/drawing/2014/main" id="{7B16E751-2FE9-4B64-8D7A-E5D5EBB086CC}"/>
              </a:ext>
            </a:extLst>
          </p:cNvPr>
          <p:cNvGraphicFramePr/>
          <p:nvPr>
            <p:extLst>
              <p:ext uri="{D42A27DB-BD31-4B8C-83A1-F6EECF244321}">
                <p14:modId xmlns:p14="http://schemas.microsoft.com/office/powerpoint/2010/main" val="4089253212"/>
              </p:ext>
            </p:extLst>
          </p:nvPr>
        </p:nvGraphicFramePr>
        <p:xfrm>
          <a:off x="4980072" y="302809"/>
          <a:ext cx="661035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858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21D7-8E77-4FCA-99F1-C156E608BCF3}"/>
              </a:ext>
            </a:extLst>
          </p:cNvPr>
          <p:cNvSpPr>
            <a:spLocks noGrp="1"/>
          </p:cNvSpPr>
          <p:nvPr>
            <p:ph type="title"/>
          </p:nvPr>
        </p:nvSpPr>
        <p:spPr/>
        <p:txBody>
          <a:bodyPr/>
          <a:lstStyle/>
          <a:p>
            <a:r>
              <a:rPr lang="en-AU"/>
              <a:t>Most Important Beliefs</a:t>
            </a:r>
          </a:p>
        </p:txBody>
      </p:sp>
      <p:graphicFrame>
        <p:nvGraphicFramePr>
          <p:cNvPr id="3" name="Diagram 2">
            <a:extLst>
              <a:ext uri="{FF2B5EF4-FFF2-40B4-BE49-F238E27FC236}">
                <a16:creationId xmlns:a16="http://schemas.microsoft.com/office/drawing/2014/main" id="{89B97CF8-03A7-4811-98CE-A79A3A3AD9DD}"/>
              </a:ext>
            </a:extLst>
          </p:cNvPr>
          <p:cNvGraphicFramePr/>
          <p:nvPr>
            <p:extLst>
              <p:ext uri="{D42A27DB-BD31-4B8C-83A1-F6EECF244321}">
                <p14:modId xmlns:p14="http://schemas.microsoft.com/office/powerpoint/2010/main" val="600209703"/>
              </p:ext>
            </p:extLst>
          </p:nvPr>
        </p:nvGraphicFramePr>
        <p:xfrm>
          <a:off x="4699000" y="240221"/>
          <a:ext cx="8540750" cy="6351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2">
            <a:extLst>
              <a:ext uri="{FF2B5EF4-FFF2-40B4-BE49-F238E27FC236}">
                <a16:creationId xmlns:a16="http://schemas.microsoft.com/office/drawing/2014/main" id="{C5717847-9C22-4797-843A-563635190151}"/>
              </a:ext>
            </a:extLst>
          </p:cNvPr>
          <p:cNvSpPr txBox="1">
            <a:spLocks/>
          </p:cNvSpPr>
          <p:nvPr/>
        </p:nvSpPr>
        <p:spPr>
          <a:xfrm>
            <a:off x="201582" y="2226268"/>
            <a:ext cx="5627718" cy="4365033"/>
          </a:xfrm>
          <a:prstGeom prst="rect">
            <a:avLst/>
          </a:prstGeom>
        </p:spPr>
        <p:txBody>
          <a:bodyPr>
            <a:normAutofit/>
          </a:bodyPr>
          <a:lstStyle>
            <a:lvl1pPr marL="342891" indent="-342891" algn="l" defTabSz="457189"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32" indent="-285744" algn="l" defTabSz="457189"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971" indent="-228594" algn="l" defTabSz="457189"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16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349"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None/>
            </a:pPr>
            <a:r>
              <a:rPr lang="en-AU" sz="2800" b="1"/>
              <a:t>Student Task: Expert Groups</a:t>
            </a:r>
          </a:p>
          <a:p>
            <a:r>
              <a:rPr lang="en-AU" sz="2400"/>
              <a:t>In groups of four, you will be assigned one of the teachings seen on the right.</a:t>
            </a:r>
          </a:p>
          <a:p>
            <a:r>
              <a:rPr lang="en-AU" sz="2400"/>
              <a:t>You must become an ‘expert’ in that field and be able to explain that teaching.</a:t>
            </a:r>
          </a:p>
          <a:p>
            <a:r>
              <a:rPr lang="en-AU" sz="2400"/>
              <a:t>Write down your findings and key points on your triangle.</a:t>
            </a:r>
          </a:p>
        </p:txBody>
      </p:sp>
    </p:spTree>
    <p:extLst>
      <p:ext uri="{BB962C8B-B14F-4D97-AF65-F5344CB8AC3E}">
        <p14:creationId xmlns:p14="http://schemas.microsoft.com/office/powerpoint/2010/main" val="212349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401C-3FA3-4D22-8DF3-84A324B9B085}"/>
              </a:ext>
            </a:extLst>
          </p:cNvPr>
          <p:cNvSpPr>
            <a:spLocks noGrp="1"/>
          </p:cNvSpPr>
          <p:nvPr>
            <p:ph type="title"/>
          </p:nvPr>
        </p:nvSpPr>
        <p:spPr/>
        <p:txBody>
          <a:bodyPr/>
          <a:lstStyle/>
          <a:p>
            <a:r>
              <a:rPr lang="en-AU"/>
              <a:t>Summary</a:t>
            </a:r>
          </a:p>
        </p:txBody>
      </p:sp>
      <p:pic>
        <p:nvPicPr>
          <p:cNvPr id="4" name="WhTpJxlJi2I">
            <a:hlinkClick r:id="" action="ppaction://media"/>
            <a:extLst>
              <a:ext uri="{FF2B5EF4-FFF2-40B4-BE49-F238E27FC236}">
                <a16:creationId xmlns:a16="http://schemas.microsoft.com/office/drawing/2014/main" id="{5D13C116-EB92-434C-9C9C-70F4947BCFE1}"/>
              </a:ext>
            </a:extLst>
          </p:cNvPr>
          <p:cNvPicPr>
            <a:picLocks noGrp="1" noRot="1" noChangeAspect="1"/>
          </p:cNvPicPr>
          <p:nvPr>
            <p:ph idx="1"/>
            <a:videoFile r:link="rId1"/>
          </p:nvPr>
        </p:nvPicPr>
        <p:blipFill>
          <a:blip r:embed="rId4"/>
          <a:stretch>
            <a:fillRect/>
          </a:stretch>
        </p:blipFill>
        <p:spPr>
          <a:xfrm>
            <a:off x="304800" y="1949450"/>
            <a:ext cx="6267450" cy="4700588"/>
          </a:xfrm>
          <a:prstGeom prst="rect">
            <a:avLst/>
          </a:prstGeom>
        </p:spPr>
      </p:pic>
      <p:pic>
        <p:nvPicPr>
          <p:cNvPr id="6" name="Picture 5">
            <a:extLst>
              <a:ext uri="{FF2B5EF4-FFF2-40B4-BE49-F238E27FC236}">
                <a16:creationId xmlns:a16="http://schemas.microsoft.com/office/drawing/2014/main" id="{F502A413-8C43-4A23-AE66-73F84007C94A}"/>
              </a:ext>
            </a:extLst>
          </p:cNvPr>
          <p:cNvPicPr>
            <a:picLocks noChangeAspect="1"/>
          </p:cNvPicPr>
          <p:nvPr/>
        </p:nvPicPr>
        <p:blipFill rotWithShape="1">
          <a:blip r:embed="rId5"/>
          <a:srcRect l="933" t="8267" r="49253" b="3175"/>
          <a:stretch/>
        </p:blipFill>
        <p:spPr>
          <a:xfrm>
            <a:off x="6810233" y="1999397"/>
            <a:ext cx="4858604" cy="4858603"/>
          </a:xfrm>
          <a:prstGeom prst="rect">
            <a:avLst/>
          </a:prstGeom>
        </p:spPr>
      </p:pic>
    </p:spTree>
    <p:extLst>
      <p:ext uri="{BB962C8B-B14F-4D97-AF65-F5344CB8AC3E}">
        <p14:creationId xmlns:p14="http://schemas.microsoft.com/office/powerpoint/2010/main" val="4159503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building&#10;&#10;Description generated with very high confidence">
            <a:extLst>
              <a:ext uri="{FF2B5EF4-FFF2-40B4-BE49-F238E27FC236}">
                <a16:creationId xmlns:a16="http://schemas.microsoft.com/office/drawing/2014/main" id="{D7B5332E-97AC-4FF5-83B5-82A9131A2038}"/>
              </a:ext>
            </a:extLst>
          </p:cNvPr>
          <p:cNvPicPr>
            <a:picLocks noChangeAspect="1"/>
          </p:cNvPicPr>
          <p:nvPr/>
        </p:nvPicPr>
        <p:blipFill rotWithShape="1">
          <a:blip r:embed="rId2"/>
          <a:srcRect l="705" r="8575"/>
          <a:stretch/>
        </p:blipFill>
        <p:spPr>
          <a:xfrm>
            <a:off x="7541342" y="10"/>
            <a:ext cx="4650658" cy="6857990"/>
          </a:xfrm>
          <a:prstGeom prst="rect">
            <a:avLst/>
          </a:prstGeom>
        </p:spPr>
      </p:pic>
      <p:sp>
        <p:nvSpPr>
          <p:cNvPr id="2" name="Title 1">
            <a:extLst>
              <a:ext uri="{FF2B5EF4-FFF2-40B4-BE49-F238E27FC236}">
                <a16:creationId xmlns:a16="http://schemas.microsoft.com/office/drawing/2014/main" id="{5DF03E71-4E8D-49E0-965D-7FAB1CBF7BC8}"/>
              </a:ext>
            </a:extLst>
          </p:cNvPr>
          <p:cNvSpPr>
            <a:spLocks noGrp="1"/>
          </p:cNvSpPr>
          <p:nvPr>
            <p:ph type="ctrTitle"/>
          </p:nvPr>
        </p:nvSpPr>
        <p:spPr>
          <a:xfrm>
            <a:off x="810001" y="639097"/>
            <a:ext cx="6446205" cy="3781101"/>
          </a:xfrm>
        </p:spPr>
        <p:txBody>
          <a:bodyPr>
            <a:normAutofit/>
          </a:bodyPr>
          <a:lstStyle/>
          <a:p>
            <a:r>
              <a:rPr lang="en-AU"/>
              <a:t>Smriti</a:t>
            </a:r>
          </a:p>
        </p:txBody>
      </p:sp>
      <p:sp>
        <p:nvSpPr>
          <p:cNvPr id="3" name="Subtitle 2">
            <a:extLst>
              <a:ext uri="{FF2B5EF4-FFF2-40B4-BE49-F238E27FC236}">
                <a16:creationId xmlns:a16="http://schemas.microsoft.com/office/drawing/2014/main" id="{5797EE25-B08F-4CD7-B918-CC3EEF1B1417}"/>
              </a:ext>
            </a:extLst>
          </p:cNvPr>
          <p:cNvSpPr>
            <a:spLocks noGrp="1"/>
          </p:cNvSpPr>
          <p:nvPr>
            <p:ph type="subTitle" idx="1"/>
          </p:nvPr>
        </p:nvSpPr>
        <p:spPr>
          <a:xfrm>
            <a:off x="810001" y="5280847"/>
            <a:ext cx="6446205" cy="785656"/>
          </a:xfrm>
        </p:spPr>
        <p:txBody>
          <a:bodyPr>
            <a:normAutofit/>
          </a:bodyPr>
          <a:lstStyle/>
          <a:p>
            <a:endParaRPr lang="en-AU"/>
          </a:p>
        </p:txBody>
      </p:sp>
    </p:spTree>
    <p:extLst>
      <p:ext uri="{BB962C8B-B14F-4D97-AF65-F5344CB8AC3E}">
        <p14:creationId xmlns:p14="http://schemas.microsoft.com/office/powerpoint/2010/main" val="116756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8B11-C5D9-4095-A255-D3D15F914D5B}"/>
              </a:ext>
            </a:extLst>
          </p:cNvPr>
          <p:cNvSpPr>
            <a:spLocks noGrp="1"/>
          </p:cNvSpPr>
          <p:nvPr>
            <p:ph type="title"/>
          </p:nvPr>
        </p:nvSpPr>
        <p:spPr>
          <a:xfrm>
            <a:off x="810000" y="447188"/>
            <a:ext cx="10571998" cy="970450"/>
          </a:xfrm>
        </p:spPr>
        <p:txBody>
          <a:bodyPr>
            <a:normAutofit/>
          </a:bodyPr>
          <a:lstStyle/>
          <a:p>
            <a:r>
              <a:rPr lang="en-AU"/>
              <a:t>The writings of the ‘eternal religion’</a:t>
            </a:r>
          </a:p>
        </p:txBody>
      </p:sp>
      <p:graphicFrame>
        <p:nvGraphicFramePr>
          <p:cNvPr id="4" name="Content Placeholder 3">
            <a:extLst>
              <a:ext uri="{FF2B5EF4-FFF2-40B4-BE49-F238E27FC236}">
                <a16:creationId xmlns:a16="http://schemas.microsoft.com/office/drawing/2014/main" id="{0988788C-C65E-4D3E-A6A9-3583C1D6C960}"/>
              </a:ext>
            </a:extLst>
          </p:cNvPr>
          <p:cNvGraphicFramePr>
            <a:graphicFrameLocks noGrp="1"/>
          </p:cNvGraphicFramePr>
          <p:nvPr>
            <p:ph idx="1"/>
          </p:nvPr>
        </p:nvGraphicFramePr>
        <p:xfrm>
          <a:off x="266700" y="2494722"/>
          <a:ext cx="11772900" cy="4172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Down 2">
            <a:extLst>
              <a:ext uri="{FF2B5EF4-FFF2-40B4-BE49-F238E27FC236}">
                <a16:creationId xmlns:a16="http://schemas.microsoft.com/office/drawing/2014/main" id="{F8DE98F1-ADDB-451A-AF5C-6CE03CA76935}"/>
              </a:ext>
            </a:extLst>
          </p:cNvPr>
          <p:cNvSpPr/>
          <p:nvPr/>
        </p:nvSpPr>
        <p:spPr>
          <a:xfrm>
            <a:off x="9467850" y="2057400"/>
            <a:ext cx="1638300" cy="13525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19506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755E-093C-4885-8106-13C8FEBFB108}"/>
              </a:ext>
            </a:extLst>
          </p:cNvPr>
          <p:cNvSpPr>
            <a:spLocks noGrp="1"/>
          </p:cNvSpPr>
          <p:nvPr>
            <p:ph type="title"/>
          </p:nvPr>
        </p:nvSpPr>
        <p:spPr>
          <a:xfrm>
            <a:off x="0" y="421410"/>
            <a:ext cx="10571999" cy="970450"/>
          </a:xfrm>
        </p:spPr>
        <p:txBody>
          <a:bodyPr/>
          <a:lstStyle/>
          <a:p>
            <a:r>
              <a:rPr lang="en-AU"/>
              <a:t>‘Remembered’ writings</a:t>
            </a:r>
          </a:p>
        </p:txBody>
      </p:sp>
      <p:sp>
        <p:nvSpPr>
          <p:cNvPr id="3" name="Content Placeholder 2">
            <a:extLst>
              <a:ext uri="{FF2B5EF4-FFF2-40B4-BE49-F238E27FC236}">
                <a16:creationId xmlns:a16="http://schemas.microsoft.com/office/drawing/2014/main" id="{166164BB-7CE7-4E74-886A-11BDA74AA2C6}"/>
              </a:ext>
            </a:extLst>
          </p:cNvPr>
          <p:cNvSpPr>
            <a:spLocks noGrp="1"/>
          </p:cNvSpPr>
          <p:nvPr>
            <p:ph idx="1"/>
          </p:nvPr>
        </p:nvSpPr>
        <p:spPr>
          <a:xfrm>
            <a:off x="0" y="1876097"/>
            <a:ext cx="7346731" cy="4981903"/>
          </a:xfrm>
          <a:gradFill>
            <a:gsLst>
              <a:gs pos="0">
                <a:schemeClr val="bg1"/>
              </a:gs>
              <a:gs pos="74000">
                <a:schemeClr val="bg2">
                  <a:lumMod val="40000"/>
                  <a:lumOff val="60000"/>
                </a:schemeClr>
              </a:gs>
              <a:gs pos="83000">
                <a:schemeClr val="bg2">
                  <a:lumMod val="60000"/>
                  <a:lumOff val="40000"/>
                </a:schemeClr>
              </a:gs>
              <a:gs pos="100000">
                <a:schemeClr val="bg2">
                  <a:lumMod val="60000"/>
                  <a:lumOff val="40000"/>
                </a:schemeClr>
              </a:gs>
            </a:gsLst>
            <a:lin ang="5400000" scaled="1"/>
          </a:gradFill>
        </p:spPr>
        <p:txBody>
          <a:bodyPr>
            <a:normAutofit lnSpcReduction="10000"/>
          </a:bodyPr>
          <a:lstStyle/>
          <a:p>
            <a:r>
              <a:rPr lang="en-AU" sz="2400"/>
              <a:t>The smriti  (remembered writings) are considered less authoritative than the Vedas, but are  just as popular.</a:t>
            </a:r>
          </a:p>
          <a:p>
            <a:r>
              <a:rPr lang="en-AU" sz="2400"/>
              <a:t>Two very important poems found in these writings are:</a:t>
            </a:r>
          </a:p>
          <a:p>
            <a:pPr lvl="1"/>
            <a:r>
              <a:rPr lang="en-AU" sz="2000" b="1"/>
              <a:t>Romance of Rama </a:t>
            </a:r>
            <a:r>
              <a:rPr lang="en-AU" sz="2000"/>
              <a:t>(Ramayana) – it is a love story with daring rescues, infidelity and kidnapping.</a:t>
            </a:r>
          </a:p>
          <a:p>
            <a:pPr lvl="1"/>
            <a:r>
              <a:rPr lang="en-AU" sz="2000" b="1"/>
              <a:t>Great Epic of </a:t>
            </a:r>
            <a:r>
              <a:rPr lang="en-AU" sz="2000" b="1" err="1"/>
              <a:t>Bharata</a:t>
            </a:r>
            <a:r>
              <a:rPr lang="en-AU" sz="2000" b="1"/>
              <a:t> Dynasty </a:t>
            </a:r>
            <a:r>
              <a:rPr lang="en-AU" sz="2000"/>
              <a:t>(Mahabharata) – it is a massive mythological epic that contains a poetic account of a battle between cousins which almost destroys the entire race. </a:t>
            </a:r>
          </a:p>
          <a:p>
            <a:pPr lvl="1"/>
            <a:r>
              <a:rPr lang="en-AU" sz="2000"/>
              <a:t>This poetic account is known as the </a:t>
            </a:r>
            <a:r>
              <a:rPr lang="en-AU" sz="2000" b="1"/>
              <a:t>Song of the Lord </a:t>
            </a:r>
            <a:r>
              <a:rPr lang="en-AU" sz="2000"/>
              <a:t>(</a:t>
            </a:r>
            <a:r>
              <a:rPr lang="en-AU" sz="2000" err="1"/>
              <a:t>Bhagavad-gita</a:t>
            </a:r>
            <a:r>
              <a:rPr lang="en-AU" sz="2000"/>
              <a:t>) and is regarded by many as the most treasured of all Hindu scriptures.</a:t>
            </a:r>
          </a:p>
        </p:txBody>
      </p:sp>
      <p:graphicFrame>
        <p:nvGraphicFramePr>
          <p:cNvPr id="4" name="Diagram 3">
            <a:extLst>
              <a:ext uri="{FF2B5EF4-FFF2-40B4-BE49-F238E27FC236}">
                <a16:creationId xmlns:a16="http://schemas.microsoft.com/office/drawing/2014/main" id="{D15EA308-C595-4810-A724-FF5CDE8F3EA3}"/>
              </a:ext>
            </a:extLst>
          </p:cNvPr>
          <p:cNvGraphicFramePr/>
          <p:nvPr>
            <p:extLst>
              <p:ext uri="{D42A27DB-BD31-4B8C-83A1-F6EECF244321}">
                <p14:modId xmlns:p14="http://schemas.microsoft.com/office/powerpoint/2010/main" val="3449279638"/>
              </p:ext>
            </p:extLst>
          </p:nvPr>
        </p:nvGraphicFramePr>
        <p:xfrm>
          <a:off x="7524205" y="906635"/>
          <a:ext cx="4467497" cy="6058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30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623" r="8316" b="1"/>
          <a:stretch/>
        </p:blipFill>
        <p:spPr>
          <a:xfrm>
            <a:off x="8450373" y="2033751"/>
            <a:ext cx="3486698" cy="4338686"/>
          </a:xfrm>
          <a:prstGeom prst="roundRect">
            <a:avLst>
              <a:gd name="adj" fmla="val 3876"/>
            </a:avLst>
          </a:prstGeom>
          <a:ln>
            <a:solidFill>
              <a:schemeClr val="accent1"/>
            </a:solidFill>
          </a:ln>
          <a:effectLst/>
        </p:spPr>
      </p:pic>
      <p:sp>
        <p:nvSpPr>
          <p:cNvPr id="2" name="Title 1">
            <a:extLst>
              <a:ext uri="{FF2B5EF4-FFF2-40B4-BE49-F238E27FC236}">
                <a16:creationId xmlns:a16="http://schemas.microsoft.com/office/drawing/2014/main" id="{350A074E-A610-4C14-9E33-6ED0973F17F9}"/>
              </a:ext>
            </a:extLst>
          </p:cNvPr>
          <p:cNvSpPr>
            <a:spLocks noGrp="1"/>
          </p:cNvSpPr>
          <p:nvPr>
            <p:ph type="title"/>
          </p:nvPr>
        </p:nvSpPr>
        <p:spPr>
          <a:xfrm>
            <a:off x="810000" y="447188"/>
            <a:ext cx="10571998" cy="970450"/>
          </a:xfrm>
        </p:spPr>
        <p:txBody>
          <a:bodyPr>
            <a:normAutofit/>
          </a:bodyPr>
          <a:lstStyle/>
          <a:p>
            <a:r>
              <a:rPr lang="en-AU"/>
              <a:t>Song of the Lord</a:t>
            </a:r>
          </a:p>
        </p:txBody>
      </p:sp>
      <p:sp>
        <p:nvSpPr>
          <p:cNvPr id="3" name="Content Placeholder 2">
            <a:extLst>
              <a:ext uri="{FF2B5EF4-FFF2-40B4-BE49-F238E27FC236}">
                <a16:creationId xmlns:a16="http://schemas.microsoft.com/office/drawing/2014/main" id="{45B932D0-CC8D-4101-8D37-4A460905AECC}"/>
              </a:ext>
            </a:extLst>
          </p:cNvPr>
          <p:cNvSpPr>
            <a:spLocks noGrp="1"/>
          </p:cNvSpPr>
          <p:nvPr>
            <p:ph idx="1"/>
          </p:nvPr>
        </p:nvSpPr>
        <p:spPr>
          <a:xfrm>
            <a:off x="236483" y="1907180"/>
            <a:ext cx="7718388" cy="5007578"/>
          </a:xfrm>
        </p:spPr>
        <p:txBody>
          <a:bodyPr>
            <a:normAutofit/>
          </a:bodyPr>
          <a:lstStyle/>
          <a:p>
            <a:pPr>
              <a:lnSpc>
                <a:spcPct val="90000"/>
              </a:lnSpc>
            </a:pPr>
            <a:r>
              <a:rPr lang="en-US" sz="2400" b="1"/>
              <a:t>Two Important Characters</a:t>
            </a:r>
          </a:p>
          <a:p>
            <a:pPr lvl="1">
              <a:lnSpc>
                <a:spcPct val="90000"/>
              </a:lnSpc>
            </a:pPr>
            <a:r>
              <a:rPr lang="en-AU" sz="2000" b="1" i="1"/>
              <a:t>Prince Arjuna</a:t>
            </a:r>
            <a:r>
              <a:rPr lang="en-AU" sz="2000"/>
              <a:t>, and his advisor Krishna, who turns out to be an incarnation of the god </a:t>
            </a:r>
            <a:r>
              <a:rPr lang="en-AU" sz="2000" b="1" i="1"/>
              <a:t>Vishnu</a:t>
            </a:r>
          </a:p>
          <a:p>
            <a:pPr marL="0" indent="0">
              <a:lnSpc>
                <a:spcPct val="90000"/>
              </a:lnSpc>
              <a:buNone/>
            </a:pPr>
            <a:endParaRPr lang="en-US" sz="2400"/>
          </a:p>
          <a:p>
            <a:pPr>
              <a:lnSpc>
                <a:spcPct val="90000"/>
              </a:lnSpc>
            </a:pPr>
            <a:r>
              <a:rPr lang="en-US" sz="2400" b="1"/>
              <a:t>Story Plot</a:t>
            </a:r>
          </a:p>
          <a:p>
            <a:pPr lvl="1">
              <a:lnSpc>
                <a:spcPct val="90000"/>
              </a:lnSpc>
            </a:pPr>
            <a:r>
              <a:rPr lang="en-US" sz="2000"/>
              <a:t>Prince Arjuna is getting ready to slay the opposing armies, he wonders whether he should lay down his weapons to avoid shedding blood. </a:t>
            </a:r>
          </a:p>
          <a:p>
            <a:pPr lvl="1">
              <a:lnSpc>
                <a:spcPct val="90000"/>
              </a:lnSpc>
            </a:pPr>
            <a:r>
              <a:rPr lang="en-US" sz="2000"/>
              <a:t>Krishna enters saying - ‘he needs to fulfil his </a:t>
            </a:r>
            <a:r>
              <a:rPr lang="en-US" sz="2000" b="1"/>
              <a:t>duty</a:t>
            </a:r>
            <a:r>
              <a:rPr lang="en-US" sz="2000"/>
              <a:t> as a warrior prince’. Prince Arjuna listens to this advice and launches into battle finally emerging the winner.</a:t>
            </a:r>
          </a:p>
          <a:p>
            <a:pPr lvl="1">
              <a:lnSpc>
                <a:spcPct val="90000"/>
              </a:lnSpc>
            </a:pPr>
            <a:r>
              <a:rPr lang="en-US" sz="2000"/>
              <a:t> This introduces the ‘Four Castes’ of people in Hinduism.</a:t>
            </a:r>
            <a:endParaRPr lang="en-AU" sz="2000"/>
          </a:p>
        </p:txBody>
      </p:sp>
    </p:spTree>
    <p:extLst>
      <p:ext uri="{BB962C8B-B14F-4D97-AF65-F5344CB8AC3E}">
        <p14:creationId xmlns:p14="http://schemas.microsoft.com/office/powerpoint/2010/main" val="189318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225F-6CD0-4748-8807-D594890C0B11}"/>
              </a:ext>
            </a:extLst>
          </p:cNvPr>
          <p:cNvSpPr>
            <a:spLocks noGrp="1"/>
          </p:cNvSpPr>
          <p:nvPr>
            <p:ph type="title"/>
          </p:nvPr>
        </p:nvSpPr>
        <p:spPr/>
        <p:txBody>
          <a:bodyPr/>
          <a:lstStyle/>
          <a:p>
            <a:r>
              <a:rPr lang="en-AU"/>
              <a:t>Koh </a:t>
            </a:r>
            <a:r>
              <a:rPr lang="en-AU" err="1"/>
              <a:t>Koh</a:t>
            </a:r>
            <a:r>
              <a:rPr lang="en-AU"/>
              <a:t> – Historical Game</a:t>
            </a:r>
          </a:p>
        </p:txBody>
      </p:sp>
      <p:sp>
        <p:nvSpPr>
          <p:cNvPr id="4" name="TextBox 3">
            <a:extLst>
              <a:ext uri="{FF2B5EF4-FFF2-40B4-BE49-F238E27FC236}">
                <a16:creationId xmlns:a16="http://schemas.microsoft.com/office/drawing/2014/main" id="{B81725E4-CD69-4694-8B06-03B107522B7E}"/>
              </a:ext>
            </a:extLst>
          </p:cNvPr>
          <p:cNvSpPr txBox="1"/>
          <p:nvPr/>
        </p:nvSpPr>
        <p:spPr>
          <a:xfrm>
            <a:off x="2306124" y="2238745"/>
            <a:ext cx="3052293" cy="461665"/>
          </a:xfrm>
          <a:prstGeom prst="rect">
            <a:avLst/>
          </a:prstGeom>
          <a:noFill/>
        </p:spPr>
        <p:txBody>
          <a:bodyPr wrap="square" rtlCol="0">
            <a:spAutoFit/>
          </a:bodyPr>
          <a:lstStyle/>
          <a:p>
            <a:r>
              <a:rPr lang="en-AU" sz="2400" b="1"/>
              <a:t>Rules</a:t>
            </a:r>
            <a:endParaRPr lang="en-AU" b="1"/>
          </a:p>
        </p:txBody>
      </p:sp>
      <p:sp>
        <p:nvSpPr>
          <p:cNvPr id="5" name="Content Placeholder 2">
            <a:extLst>
              <a:ext uri="{FF2B5EF4-FFF2-40B4-BE49-F238E27FC236}">
                <a16:creationId xmlns:a16="http://schemas.microsoft.com/office/drawing/2014/main" id="{7A9FC678-AC22-4A01-9BB2-2B27AB170DAC}"/>
              </a:ext>
            </a:extLst>
          </p:cNvPr>
          <p:cNvSpPr txBox="1">
            <a:spLocks/>
          </p:cNvSpPr>
          <p:nvPr/>
        </p:nvSpPr>
        <p:spPr>
          <a:xfrm>
            <a:off x="8039100" y="2700410"/>
            <a:ext cx="3342900" cy="3636511"/>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AU"/>
              <a:t>Two poles that can be pushed into the ground.</a:t>
            </a:r>
          </a:p>
          <a:p>
            <a:r>
              <a:rPr lang="en-AU"/>
              <a:t>Cones to mark a rectangular area ~ 30 x 15 meters</a:t>
            </a:r>
          </a:p>
          <a:p>
            <a:r>
              <a:rPr lang="en-AU"/>
              <a:t>9 players per team </a:t>
            </a:r>
          </a:p>
        </p:txBody>
      </p:sp>
      <p:pic>
        <p:nvPicPr>
          <p:cNvPr id="9" name="kD-D6QWDn7k">
            <a:hlinkClick r:id="" action="ppaction://media"/>
            <a:extLst>
              <a:ext uri="{FF2B5EF4-FFF2-40B4-BE49-F238E27FC236}">
                <a16:creationId xmlns:a16="http://schemas.microsoft.com/office/drawing/2014/main" id="{54BCDFAD-D917-48C0-B998-5987BC141402}"/>
              </a:ext>
            </a:extLst>
          </p:cNvPr>
          <p:cNvPicPr>
            <a:picLocks noGrp="1" noRot="1" noChangeAspect="1"/>
          </p:cNvPicPr>
          <p:nvPr>
            <p:ph idx="1"/>
            <a:videoFile r:link="rId1"/>
          </p:nvPr>
        </p:nvPicPr>
        <p:blipFill>
          <a:blip r:embed="rId3"/>
          <a:stretch>
            <a:fillRect/>
          </a:stretch>
        </p:blipFill>
        <p:spPr>
          <a:xfrm>
            <a:off x="406660" y="2700410"/>
            <a:ext cx="5497297" cy="4122973"/>
          </a:xfrm>
          <a:prstGeom prst="rect">
            <a:avLst/>
          </a:prstGeom>
        </p:spPr>
      </p:pic>
      <p:sp>
        <p:nvSpPr>
          <p:cNvPr id="8" name="TextBox 7">
            <a:extLst>
              <a:ext uri="{FF2B5EF4-FFF2-40B4-BE49-F238E27FC236}">
                <a16:creationId xmlns:a16="http://schemas.microsoft.com/office/drawing/2014/main" id="{522A499C-2921-4CAE-860B-BA1C03B43E11}"/>
              </a:ext>
            </a:extLst>
          </p:cNvPr>
          <p:cNvSpPr txBox="1"/>
          <p:nvPr/>
        </p:nvSpPr>
        <p:spPr>
          <a:xfrm>
            <a:off x="8184403" y="2238745"/>
            <a:ext cx="3052293" cy="461665"/>
          </a:xfrm>
          <a:prstGeom prst="rect">
            <a:avLst/>
          </a:prstGeom>
          <a:noFill/>
        </p:spPr>
        <p:txBody>
          <a:bodyPr wrap="square" rtlCol="0">
            <a:spAutoFit/>
          </a:bodyPr>
          <a:lstStyle/>
          <a:p>
            <a:r>
              <a:rPr lang="en-AU" sz="2400" b="1"/>
              <a:t>Equipment</a:t>
            </a:r>
            <a:endParaRPr lang="en-AU" b="1"/>
          </a:p>
        </p:txBody>
      </p:sp>
    </p:spTree>
    <p:extLst>
      <p:ext uri="{BB962C8B-B14F-4D97-AF65-F5344CB8AC3E}">
        <p14:creationId xmlns:p14="http://schemas.microsoft.com/office/powerpoint/2010/main" val="311911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6D2B-A73F-4956-AF75-6AB9603EA80C}"/>
              </a:ext>
            </a:extLst>
          </p:cNvPr>
          <p:cNvSpPr>
            <a:spLocks noGrp="1"/>
          </p:cNvSpPr>
          <p:nvPr>
            <p:ph type="title"/>
          </p:nvPr>
        </p:nvSpPr>
        <p:spPr>
          <a:xfrm>
            <a:off x="810001" y="406245"/>
            <a:ext cx="10571999" cy="970450"/>
          </a:xfrm>
        </p:spPr>
        <p:txBody>
          <a:bodyPr/>
          <a:lstStyle/>
          <a:p>
            <a:r>
              <a:rPr lang="en-AU"/>
              <a:t>The four castes</a:t>
            </a:r>
          </a:p>
        </p:txBody>
      </p:sp>
      <p:graphicFrame>
        <p:nvGraphicFramePr>
          <p:cNvPr id="5" name="Diagram 4">
            <a:extLst>
              <a:ext uri="{FF2B5EF4-FFF2-40B4-BE49-F238E27FC236}">
                <a16:creationId xmlns:a16="http://schemas.microsoft.com/office/drawing/2014/main" id="{2555F44B-0FEC-42D7-81B4-C6A85635D1CE}"/>
              </a:ext>
            </a:extLst>
          </p:cNvPr>
          <p:cNvGraphicFramePr/>
          <p:nvPr>
            <p:extLst>
              <p:ext uri="{D42A27DB-BD31-4B8C-83A1-F6EECF244321}">
                <p14:modId xmlns:p14="http://schemas.microsoft.com/office/powerpoint/2010/main" val="791412942"/>
              </p:ext>
            </p:extLst>
          </p:nvPr>
        </p:nvGraphicFramePr>
        <p:xfrm>
          <a:off x="810001"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C55B639-2B25-4888-9BDD-62FEF7CB4208}"/>
              </a:ext>
            </a:extLst>
          </p:cNvPr>
          <p:cNvSpPr txBox="1"/>
          <p:nvPr/>
        </p:nvSpPr>
        <p:spPr>
          <a:xfrm>
            <a:off x="9178936" y="2440506"/>
            <a:ext cx="2882434" cy="3416320"/>
          </a:xfrm>
          <a:prstGeom prst="rect">
            <a:avLst/>
          </a:prstGeom>
          <a:noFill/>
          <a:ln>
            <a:solidFill>
              <a:schemeClr val="tx1"/>
            </a:solidFill>
            <a:prstDash val="dash"/>
          </a:ln>
        </p:spPr>
        <p:txBody>
          <a:bodyPr wrap="square" rtlCol="0">
            <a:spAutoFit/>
          </a:bodyPr>
          <a:lstStyle/>
          <a:p>
            <a:r>
              <a:rPr lang="en-AU" sz="2400" b="1"/>
              <a:t>The Laws of Manu</a:t>
            </a:r>
          </a:p>
          <a:p>
            <a:endParaRPr lang="en-AU" sz="2400"/>
          </a:p>
          <a:p>
            <a:r>
              <a:rPr lang="en-AU" sz="2400"/>
              <a:t>The most famous of the books that specifically outlines how each caste should perform their duties.</a:t>
            </a:r>
          </a:p>
        </p:txBody>
      </p:sp>
    </p:spTree>
    <p:extLst>
      <p:ext uri="{BB962C8B-B14F-4D97-AF65-F5344CB8AC3E}">
        <p14:creationId xmlns:p14="http://schemas.microsoft.com/office/powerpoint/2010/main" val="1900105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Caste 1 – Priests (Brahmans)</a:t>
            </a:r>
          </a:p>
        </p:txBody>
      </p:sp>
      <p:pic>
        <p:nvPicPr>
          <p:cNvPr id="11" name="Picture 10"/>
          <p:cNvPicPr>
            <a:picLocks noChangeAspect="1"/>
          </p:cNvPicPr>
          <p:nvPr/>
        </p:nvPicPr>
        <p:blipFill>
          <a:blip r:embed="rId3"/>
          <a:stretch>
            <a:fillRect/>
          </a:stretch>
        </p:blipFill>
        <p:spPr>
          <a:xfrm>
            <a:off x="541867" y="2330449"/>
            <a:ext cx="4927600" cy="4292600"/>
          </a:xfrm>
          <a:prstGeom prst="rect">
            <a:avLst/>
          </a:prstGeom>
        </p:spPr>
      </p:pic>
      <p:sp>
        <p:nvSpPr>
          <p:cNvPr id="6" name="Content Placeholder 2">
            <a:extLst>
              <a:ext uri="{FF2B5EF4-FFF2-40B4-BE49-F238E27FC236}">
                <a16:creationId xmlns:a16="http://schemas.microsoft.com/office/drawing/2014/main" id="{94948B27-C980-4AC5-83C0-A030CFECD89F}"/>
              </a:ext>
            </a:extLst>
          </p:cNvPr>
          <p:cNvSpPr>
            <a:spLocks noGrp="1"/>
          </p:cNvSpPr>
          <p:nvPr>
            <p:ph idx="1"/>
          </p:nvPr>
        </p:nvSpPr>
        <p:spPr>
          <a:xfrm>
            <a:off x="6069724" y="2222287"/>
            <a:ext cx="5303564" cy="3636511"/>
          </a:xfrm>
        </p:spPr>
        <p:txBody>
          <a:bodyPr>
            <a:normAutofit/>
          </a:bodyPr>
          <a:lstStyle/>
          <a:p>
            <a:r>
              <a:rPr lang="en-US" sz="2800"/>
              <a:t>Upper Class</a:t>
            </a:r>
          </a:p>
          <a:p>
            <a:endParaRPr lang="en-US" sz="2800"/>
          </a:p>
          <a:p>
            <a:r>
              <a:rPr lang="en-US" sz="2800"/>
              <a:t>The most ‘near’ to the ultimate life-principle of the universe. Hence the name </a:t>
            </a:r>
            <a:r>
              <a:rPr lang="en-US" sz="2800" i="1"/>
              <a:t>‘Brahmans’</a:t>
            </a:r>
          </a:p>
        </p:txBody>
      </p:sp>
    </p:spTree>
    <p:extLst>
      <p:ext uri="{BB962C8B-B14F-4D97-AF65-F5344CB8AC3E}">
        <p14:creationId xmlns:p14="http://schemas.microsoft.com/office/powerpoint/2010/main" val="324048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Caste 2 – Warrior Kings (</a:t>
            </a:r>
            <a:r>
              <a:rPr lang="en-US" err="1"/>
              <a:t>Ksatriya</a:t>
            </a:r>
            <a:r>
              <a:rPr lang="en-US"/>
              <a:t>)</a:t>
            </a:r>
          </a:p>
        </p:txBody>
      </p:sp>
      <p:sp>
        <p:nvSpPr>
          <p:cNvPr id="3" name="Content Placeholder 2"/>
          <p:cNvSpPr>
            <a:spLocks noGrp="1"/>
          </p:cNvSpPr>
          <p:nvPr>
            <p:ph idx="1"/>
          </p:nvPr>
        </p:nvSpPr>
        <p:spPr>
          <a:xfrm>
            <a:off x="7493000" y="2222287"/>
            <a:ext cx="3880288" cy="3636511"/>
          </a:xfrm>
        </p:spPr>
        <p:txBody>
          <a:bodyPr>
            <a:normAutofit/>
          </a:bodyPr>
          <a:lstStyle/>
          <a:p>
            <a:r>
              <a:rPr lang="en-US" sz="2400"/>
              <a:t>UPPER – MIDDLE CLASS</a:t>
            </a:r>
          </a:p>
          <a:p>
            <a:endParaRPr lang="en-US" sz="2400"/>
          </a:p>
          <a:p>
            <a:r>
              <a:rPr lang="en-US" sz="2400"/>
              <a:t>This is the cast of Prince Arjuna who was told to </a:t>
            </a:r>
            <a:r>
              <a:rPr lang="en-US" sz="2400" b="1"/>
              <a:t>‘do his duty’ </a:t>
            </a:r>
            <a:r>
              <a:rPr lang="en-US" sz="2400"/>
              <a:t>by Vishnu. </a:t>
            </a:r>
          </a:p>
        </p:txBody>
      </p:sp>
      <p:pic>
        <p:nvPicPr>
          <p:cNvPr id="4" name="Picture 3"/>
          <p:cNvPicPr>
            <a:picLocks noChangeAspect="1"/>
          </p:cNvPicPr>
          <p:nvPr/>
        </p:nvPicPr>
        <p:blipFill>
          <a:blip r:embed="rId2"/>
          <a:stretch>
            <a:fillRect/>
          </a:stretch>
        </p:blipFill>
        <p:spPr>
          <a:xfrm>
            <a:off x="709083" y="2140107"/>
            <a:ext cx="6147772" cy="4442726"/>
          </a:xfrm>
          <a:prstGeom prst="rect">
            <a:avLst/>
          </a:prstGeom>
        </p:spPr>
      </p:pic>
    </p:spTree>
    <p:extLst>
      <p:ext uri="{BB962C8B-B14F-4D97-AF65-F5344CB8AC3E}">
        <p14:creationId xmlns:p14="http://schemas.microsoft.com/office/powerpoint/2010/main" val="278175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crowd&#10;&#10;Description generated with very high confidence">
            <a:extLst>
              <a:ext uri="{FF2B5EF4-FFF2-40B4-BE49-F238E27FC236}">
                <a16:creationId xmlns:a16="http://schemas.microsoft.com/office/drawing/2014/main" id="{3D331DA4-E9C6-44DF-B071-FC900A0A1C7A}"/>
              </a:ext>
            </a:extLst>
          </p:cNvPr>
          <p:cNvPicPr>
            <a:picLocks noChangeAspect="1"/>
          </p:cNvPicPr>
          <p:nvPr/>
        </p:nvPicPr>
        <p:blipFill rotWithShape="1">
          <a:blip r:embed="rId2"/>
          <a:srcRect l="27200" r="28743" b="-3"/>
          <a:stretch/>
        </p:blipFill>
        <p:spPr>
          <a:xfrm>
            <a:off x="8507487" y="1258529"/>
            <a:ext cx="2735071" cy="4330205"/>
          </a:xfrm>
          <a:prstGeom prst="rect">
            <a:avLst/>
          </a:prstGeom>
        </p:spPr>
      </p:pic>
      <p:sp>
        <p:nvSpPr>
          <p:cNvPr id="2" name="Title 1"/>
          <p:cNvSpPr>
            <a:spLocks noGrp="1"/>
          </p:cNvSpPr>
          <p:nvPr>
            <p:ph type="title"/>
          </p:nvPr>
        </p:nvSpPr>
        <p:spPr>
          <a:xfrm>
            <a:off x="810000" y="447188"/>
            <a:ext cx="5933700" cy="970450"/>
          </a:xfrm>
        </p:spPr>
        <p:txBody>
          <a:bodyPr>
            <a:normAutofit/>
          </a:bodyPr>
          <a:lstStyle/>
          <a:p>
            <a:pPr>
              <a:lnSpc>
                <a:spcPct val="80000"/>
              </a:lnSpc>
            </a:pPr>
            <a:r>
              <a:rPr lang="en-US" sz="3400"/>
              <a:t>Caste 3 – Common people (Vaisyas).</a:t>
            </a:r>
          </a:p>
        </p:txBody>
      </p:sp>
      <p:sp>
        <p:nvSpPr>
          <p:cNvPr id="3" name="Content Placeholder 2"/>
          <p:cNvSpPr>
            <a:spLocks noGrp="1"/>
          </p:cNvSpPr>
          <p:nvPr>
            <p:ph idx="1"/>
          </p:nvPr>
        </p:nvSpPr>
        <p:spPr>
          <a:xfrm>
            <a:off x="818712" y="2222287"/>
            <a:ext cx="5924988" cy="3636511"/>
          </a:xfrm>
        </p:spPr>
        <p:txBody>
          <a:bodyPr>
            <a:normAutofit/>
          </a:bodyPr>
          <a:lstStyle/>
          <a:p>
            <a:r>
              <a:rPr lang="en-US" sz="2400"/>
              <a:t>Middle Class</a:t>
            </a:r>
          </a:p>
          <a:p>
            <a:endParaRPr lang="en-US" sz="2400"/>
          </a:p>
          <a:p>
            <a:r>
              <a:rPr lang="en-US" sz="2400"/>
              <a:t>Make up the majority of Hindu society.</a:t>
            </a:r>
          </a:p>
          <a:p>
            <a:endParaRPr lang="en-US" sz="2400"/>
          </a:p>
          <a:p>
            <a:r>
              <a:rPr lang="en-US" sz="2400"/>
              <a:t>Regarded as descendants of the Aryan people. They are the ‘workers’ of society</a:t>
            </a:r>
          </a:p>
        </p:txBody>
      </p:sp>
    </p:spTree>
    <p:extLst>
      <p:ext uri="{BB962C8B-B14F-4D97-AF65-F5344CB8AC3E}">
        <p14:creationId xmlns:p14="http://schemas.microsoft.com/office/powerpoint/2010/main" val="193916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9091" b="18508"/>
          <a:stretch/>
        </p:blipFill>
        <p:spPr>
          <a:xfrm>
            <a:off x="20" y="10"/>
            <a:ext cx="12191980" cy="6857989"/>
          </a:xfrm>
          <a:prstGeom prst="rect">
            <a:avLst/>
          </a:prstGeom>
        </p:spPr>
      </p:pic>
      <p:sp>
        <p:nvSpPr>
          <p:cNvPr id="12" name="Freeform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903" y="447188"/>
            <a:ext cx="5330497" cy="1559412"/>
          </a:xfrm>
          <a:solidFill>
            <a:schemeClr val="accent1">
              <a:lumMod val="60000"/>
              <a:lumOff val="40000"/>
            </a:schemeClr>
          </a:solidFill>
        </p:spPr>
        <p:txBody>
          <a:bodyPr>
            <a:normAutofit/>
          </a:bodyPr>
          <a:lstStyle/>
          <a:p>
            <a:r>
              <a:rPr lang="en-US"/>
              <a:t>Caste 4 – Servants (Sudras)</a:t>
            </a:r>
          </a:p>
        </p:txBody>
      </p:sp>
      <p:sp>
        <p:nvSpPr>
          <p:cNvPr id="7" name="Content Placeholder 2">
            <a:extLst>
              <a:ext uri="{FF2B5EF4-FFF2-40B4-BE49-F238E27FC236}">
                <a16:creationId xmlns:a16="http://schemas.microsoft.com/office/drawing/2014/main" id="{B4D14506-3C1C-4768-9571-79ECD17307DA}"/>
              </a:ext>
            </a:extLst>
          </p:cNvPr>
          <p:cNvSpPr>
            <a:spLocks noGrp="1"/>
          </p:cNvSpPr>
          <p:nvPr>
            <p:ph idx="1"/>
          </p:nvPr>
        </p:nvSpPr>
        <p:spPr>
          <a:xfrm>
            <a:off x="614307" y="2453778"/>
            <a:ext cx="4921687" cy="3632200"/>
          </a:xfrm>
        </p:spPr>
        <p:txBody>
          <a:bodyPr>
            <a:normAutofit/>
          </a:bodyPr>
          <a:lstStyle/>
          <a:p>
            <a:r>
              <a:rPr lang="en-US" sz="2400"/>
              <a:t>Lower class</a:t>
            </a:r>
          </a:p>
          <a:p>
            <a:endParaRPr lang="en-US" sz="2400"/>
          </a:p>
          <a:p>
            <a:r>
              <a:rPr lang="en-US" sz="2400"/>
              <a:t>The role of the Sudras is simply to serve the rest of society.</a:t>
            </a:r>
          </a:p>
          <a:p>
            <a:endParaRPr lang="en-US" sz="2400"/>
          </a:p>
          <a:p>
            <a:r>
              <a:rPr lang="en-US" sz="2400"/>
              <a:t>Cannot achieve moksha until their karma puts them in one of the upper three castes.</a:t>
            </a:r>
          </a:p>
        </p:txBody>
      </p:sp>
    </p:spTree>
    <p:extLst>
      <p:ext uri="{BB962C8B-B14F-4D97-AF65-F5344CB8AC3E}">
        <p14:creationId xmlns:p14="http://schemas.microsoft.com/office/powerpoint/2010/main" val="349648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AB93-B470-451C-A643-7D41E153A4E8}"/>
              </a:ext>
            </a:extLst>
          </p:cNvPr>
          <p:cNvSpPr>
            <a:spLocks noGrp="1"/>
          </p:cNvSpPr>
          <p:nvPr>
            <p:ph type="title"/>
          </p:nvPr>
        </p:nvSpPr>
        <p:spPr/>
        <p:txBody>
          <a:bodyPr/>
          <a:lstStyle/>
          <a:p>
            <a:r>
              <a:rPr lang="en-AU"/>
              <a:t>Student Task - Research</a:t>
            </a:r>
          </a:p>
        </p:txBody>
      </p:sp>
      <p:sp>
        <p:nvSpPr>
          <p:cNvPr id="4" name="Content Placeholder 3">
            <a:extLst>
              <a:ext uri="{FF2B5EF4-FFF2-40B4-BE49-F238E27FC236}">
                <a16:creationId xmlns:a16="http://schemas.microsoft.com/office/drawing/2014/main" id="{662FA871-F490-4460-9176-1E96A13A66B2}"/>
              </a:ext>
            </a:extLst>
          </p:cNvPr>
          <p:cNvSpPr txBox="1">
            <a:spLocks noGrp="1"/>
          </p:cNvSpPr>
          <p:nvPr>
            <p:ph idx="1"/>
          </p:nvPr>
        </p:nvSpPr>
        <p:spPr>
          <a:xfrm>
            <a:off x="166910" y="2777004"/>
            <a:ext cx="6430838" cy="3280898"/>
          </a:xfrm>
          <a:prstGeom prst="rect">
            <a:avLst/>
          </a:prstGeom>
          <a:noFill/>
        </p:spPr>
        <p:txBody>
          <a:bodyPr wrap="square" rtlCol="0">
            <a:spAutoFit/>
          </a:bodyPr>
          <a:lstStyle/>
          <a:p>
            <a:r>
              <a:rPr lang="en-US" sz="2400"/>
              <a:t>Research the three individuals on the right</a:t>
            </a:r>
          </a:p>
          <a:p>
            <a:endParaRPr lang="en-US" sz="2400"/>
          </a:p>
          <a:p>
            <a:r>
              <a:rPr lang="en-US" sz="2400"/>
              <a:t>Describe what they thought of the caste system.</a:t>
            </a:r>
          </a:p>
          <a:p>
            <a:endParaRPr lang="en-US" sz="2400"/>
          </a:p>
          <a:p>
            <a:r>
              <a:rPr lang="en-US" sz="2400"/>
              <a:t>Explain what they did about it.</a:t>
            </a:r>
          </a:p>
        </p:txBody>
      </p:sp>
      <p:graphicFrame>
        <p:nvGraphicFramePr>
          <p:cNvPr id="6" name="Diagram 5">
            <a:extLst>
              <a:ext uri="{FF2B5EF4-FFF2-40B4-BE49-F238E27FC236}">
                <a16:creationId xmlns:a16="http://schemas.microsoft.com/office/drawing/2014/main" id="{F24AA430-4F8F-4225-97F9-E28529582E75}"/>
              </a:ext>
            </a:extLst>
          </p:cNvPr>
          <p:cNvGraphicFramePr/>
          <p:nvPr>
            <p:extLst>
              <p:ext uri="{D42A27DB-BD31-4B8C-83A1-F6EECF244321}">
                <p14:modId xmlns:p14="http://schemas.microsoft.com/office/powerpoint/2010/main" val="153792215"/>
              </p:ext>
            </p:extLst>
          </p:nvPr>
        </p:nvGraphicFramePr>
        <p:xfrm>
          <a:off x="5718412" y="2074461"/>
          <a:ext cx="6955739" cy="4549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7442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star&#10;&#10;Description generated with very high confidence"/>
          <p:cNvPicPr>
            <a:picLocks noChangeAspect="1"/>
          </p:cNvPicPr>
          <p:nvPr/>
        </p:nvPicPr>
        <p:blipFill rotWithShape="1">
          <a:blip r:embed="rId3"/>
          <a:srcRect t="22355" r="-1" b="-1"/>
          <a:stretch/>
        </p:blipFill>
        <p:spPr>
          <a:xfrm>
            <a:off x="20" y="10"/>
            <a:ext cx="6094390" cy="6857989"/>
          </a:xfrm>
          <a:prstGeom prst="rect">
            <a:avLst/>
          </a:prstGeom>
          <a:ln w="12700">
            <a:solidFill>
              <a:schemeClr val="tx1"/>
            </a:solidFill>
          </a:ln>
        </p:spPr>
      </p:pic>
      <p:pic>
        <p:nvPicPr>
          <p:cNvPr id="4" name="Picture 3" descr="A picture containing sky, nature, outdoor, reef&#10;&#10;Description generated with very high confidence"/>
          <p:cNvPicPr>
            <a:picLocks noChangeAspect="1"/>
          </p:cNvPicPr>
          <p:nvPr/>
        </p:nvPicPr>
        <p:blipFill rotWithShape="1">
          <a:blip r:embed="rId4"/>
          <a:srcRect l="33351"/>
          <a:stretch/>
        </p:blipFill>
        <p:spPr>
          <a:xfrm>
            <a:off x="6097590" y="0"/>
            <a:ext cx="6094410" cy="6857989"/>
          </a:xfrm>
          <a:prstGeom prst="rect">
            <a:avLst/>
          </a:prstGeom>
          <a:ln w="12700">
            <a:solidFill>
              <a:schemeClr val="tx1"/>
            </a:solidFill>
          </a:ln>
        </p:spPr>
      </p:pic>
      <p:sp>
        <p:nvSpPr>
          <p:cNvPr id="15"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42083" y="336390"/>
            <a:ext cx="6332416" cy="5838454"/>
          </a:xfrm>
          <a:custGeom>
            <a:avLst/>
            <a:gdLst/>
            <a:ahLst/>
            <a:cxnLst/>
            <a:rect l="l" t="t" r="r" b="b"/>
            <a:pathLst>
              <a:path w="6332416" h="5838454">
                <a:moveTo>
                  <a:pt x="63624" y="0"/>
                </a:moveTo>
                <a:lnTo>
                  <a:pt x="82337" y="0"/>
                </a:lnTo>
                <a:lnTo>
                  <a:pt x="6250080" y="0"/>
                </a:lnTo>
                <a:lnTo>
                  <a:pt x="6268793" y="0"/>
                </a:lnTo>
                <a:lnTo>
                  <a:pt x="6283763" y="5614"/>
                </a:lnTo>
                <a:lnTo>
                  <a:pt x="6294991" y="11228"/>
                </a:lnTo>
                <a:lnTo>
                  <a:pt x="6309961" y="16842"/>
                </a:lnTo>
                <a:lnTo>
                  <a:pt x="6317446" y="28069"/>
                </a:lnTo>
                <a:lnTo>
                  <a:pt x="6324931" y="36490"/>
                </a:lnTo>
                <a:lnTo>
                  <a:pt x="6332416" y="47718"/>
                </a:lnTo>
                <a:lnTo>
                  <a:pt x="6332416" y="61752"/>
                </a:lnTo>
                <a:lnTo>
                  <a:pt x="6332416" y="2646984"/>
                </a:lnTo>
                <a:lnTo>
                  <a:pt x="6332416" y="2661018"/>
                </a:lnTo>
                <a:lnTo>
                  <a:pt x="6332416" y="2913585"/>
                </a:lnTo>
                <a:lnTo>
                  <a:pt x="6332416" y="2927620"/>
                </a:lnTo>
                <a:lnTo>
                  <a:pt x="6332416" y="5512851"/>
                </a:lnTo>
                <a:lnTo>
                  <a:pt x="6332416" y="5526886"/>
                </a:lnTo>
                <a:lnTo>
                  <a:pt x="6324931" y="5538114"/>
                </a:lnTo>
                <a:lnTo>
                  <a:pt x="6317446" y="5546534"/>
                </a:lnTo>
                <a:lnTo>
                  <a:pt x="6309961" y="5557762"/>
                </a:lnTo>
                <a:lnTo>
                  <a:pt x="6294991" y="5563376"/>
                </a:lnTo>
                <a:lnTo>
                  <a:pt x="6283763" y="5568990"/>
                </a:lnTo>
                <a:lnTo>
                  <a:pt x="6268793" y="5574604"/>
                </a:lnTo>
                <a:lnTo>
                  <a:pt x="6250080" y="5574604"/>
                </a:lnTo>
                <a:lnTo>
                  <a:pt x="1657955" y="5574604"/>
                </a:lnTo>
                <a:lnTo>
                  <a:pt x="1328610" y="5821613"/>
                </a:lnTo>
                <a:lnTo>
                  <a:pt x="1317382" y="5827227"/>
                </a:lnTo>
                <a:lnTo>
                  <a:pt x="1302412" y="5832840"/>
                </a:lnTo>
                <a:lnTo>
                  <a:pt x="1287442" y="5838454"/>
                </a:lnTo>
                <a:lnTo>
                  <a:pt x="1272472" y="5838454"/>
                </a:lnTo>
                <a:lnTo>
                  <a:pt x="1257501" y="5838454"/>
                </a:lnTo>
                <a:lnTo>
                  <a:pt x="1242531" y="5832840"/>
                </a:lnTo>
                <a:lnTo>
                  <a:pt x="1227561" y="5827227"/>
                </a:lnTo>
                <a:lnTo>
                  <a:pt x="1216333" y="5821613"/>
                </a:lnTo>
                <a:lnTo>
                  <a:pt x="886988" y="5574604"/>
                </a:lnTo>
                <a:lnTo>
                  <a:pt x="82337" y="5574604"/>
                </a:lnTo>
                <a:lnTo>
                  <a:pt x="63624" y="5574604"/>
                </a:lnTo>
                <a:lnTo>
                  <a:pt x="48654" y="5568990"/>
                </a:lnTo>
                <a:lnTo>
                  <a:pt x="37426" y="5563376"/>
                </a:lnTo>
                <a:lnTo>
                  <a:pt x="22456" y="5557762"/>
                </a:lnTo>
                <a:lnTo>
                  <a:pt x="14971" y="5546534"/>
                </a:lnTo>
                <a:lnTo>
                  <a:pt x="7485" y="5538114"/>
                </a:lnTo>
                <a:lnTo>
                  <a:pt x="0" y="5526886"/>
                </a:lnTo>
                <a:lnTo>
                  <a:pt x="0" y="5512851"/>
                </a:lnTo>
                <a:lnTo>
                  <a:pt x="0" y="2927620"/>
                </a:lnTo>
                <a:lnTo>
                  <a:pt x="0" y="2913585"/>
                </a:lnTo>
                <a:lnTo>
                  <a:pt x="0" y="2661018"/>
                </a:lnTo>
                <a:lnTo>
                  <a:pt x="0" y="2646984"/>
                </a:lnTo>
                <a:lnTo>
                  <a:pt x="0" y="61752"/>
                </a:lnTo>
                <a:lnTo>
                  <a:pt x="0" y="47718"/>
                </a:lnTo>
                <a:lnTo>
                  <a:pt x="7485" y="36490"/>
                </a:lnTo>
                <a:lnTo>
                  <a:pt x="14971" y="28069"/>
                </a:lnTo>
                <a:lnTo>
                  <a:pt x="22456" y="16842"/>
                </a:lnTo>
                <a:lnTo>
                  <a:pt x="37426" y="11228"/>
                </a:lnTo>
                <a:lnTo>
                  <a:pt x="48654" y="5614"/>
                </a:lnTo>
                <a:close/>
              </a:path>
            </a:pathLst>
          </a:custGeom>
          <a:ln w="15875">
            <a:solidFill>
              <a:schemeClr val="tx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242734" y="359568"/>
            <a:ext cx="5706532" cy="781580"/>
          </a:xfrm>
        </p:spPr>
        <p:txBody>
          <a:bodyPr>
            <a:normAutofit/>
          </a:bodyPr>
          <a:lstStyle/>
          <a:p>
            <a:r>
              <a:rPr lang="en-US"/>
              <a:t>Putting it all together</a:t>
            </a:r>
          </a:p>
        </p:txBody>
      </p:sp>
      <p:sp>
        <p:nvSpPr>
          <p:cNvPr id="3" name="Content Placeholder 2"/>
          <p:cNvSpPr>
            <a:spLocks noGrp="1"/>
          </p:cNvSpPr>
          <p:nvPr>
            <p:ph idx="1"/>
          </p:nvPr>
        </p:nvSpPr>
        <p:spPr>
          <a:xfrm>
            <a:off x="2942083" y="1141149"/>
            <a:ext cx="6332416" cy="4743458"/>
          </a:xfrm>
        </p:spPr>
        <p:txBody>
          <a:bodyPr>
            <a:normAutofit/>
          </a:bodyPr>
          <a:lstStyle/>
          <a:p>
            <a:pPr>
              <a:lnSpc>
                <a:spcPct val="110000"/>
              </a:lnSpc>
            </a:pPr>
            <a:r>
              <a:rPr lang="en-US" sz="2400" b="1" i="1"/>
              <a:t>The ultimate end of Hinduism is realising our unity with Brahman. </a:t>
            </a:r>
            <a:r>
              <a:rPr lang="en-US" sz="2400"/>
              <a:t>Understanding that in the depths of our soul (Atman) we are all one, like a single, under–sea continent. </a:t>
            </a:r>
          </a:p>
          <a:p>
            <a:pPr>
              <a:lnSpc>
                <a:spcPct val="110000"/>
              </a:lnSpc>
            </a:pPr>
            <a:r>
              <a:rPr lang="en-US" sz="2400"/>
              <a:t>Even though an island appears on the surface, to be separate, it is in fact a part of something bigger. That is what we really all are; Brahman - infinite and absolute perfection. </a:t>
            </a:r>
          </a:p>
        </p:txBody>
      </p:sp>
    </p:spTree>
    <p:extLst>
      <p:ext uri="{BB962C8B-B14F-4D97-AF65-F5344CB8AC3E}">
        <p14:creationId xmlns:p14="http://schemas.microsoft.com/office/powerpoint/2010/main" val="423885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generated with very high confidence">
            <a:extLst>
              <a:ext uri="{FF2B5EF4-FFF2-40B4-BE49-F238E27FC236}">
                <a16:creationId xmlns:a16="http://schemas.microsoft.com/office/drawing/2014/main" id="{2EA32A7A-E270-42DD-8ADA-AC8DA10DB0CB}"/>
              </a:ext>
            </a:extLst>
          </p:cNvPr>
          <p:cNvPicPr>
            <a:picLocks noChangeAspect="1"/>
          </p:cNvPicPr>
          <p:nvPr/>
        </p:nvPicPr>
        <p:blipFill>
          <a:blip r:embed="rId3"/>
          <a:stretch>
            <a:fillRect/>
          </a:stretch>
        </p:blipFill>
        <p:spPr>
          <a:xfrm>
            <a:off x="7410517" y="1079401"/>
            <a:ext cx="3832042" cy="3458417"/>
          </a:xfrm>
          <a:prstGeom prst="rect">
            <a:avLst/>
          </a:prstGeom>
        </p:spPr>
      </p:pic>
      <p:sp>
        <p:nvSpPr>
          <p:cNvPr id="3" name="Content Placeholder 2"/>
          <p:cNvSpPr>
            <a:spLocks noGrp="1"/>
          </p:cNvSpPr>
          <p:nvPr>
            <p:ph idx="1"/>
          </p:nvPr>
        </p:nvSpPr>
        <p:spPr>
          <a:xfrm>
            <a:off x="457200" y="447188"/>
            <a:ext cx="5377771" cy="6082390"/>
          </a:xfrm>
        </p:spPr>
        <p:txBody>
          <a:bodyPr>
            <a:normAutofit/>
          </a:bodyPr>
          <a:lstStyle/>
          <a:p>
            <a:r>
              <a:rPr lang="en-US" sz="2400"/>
              <a:t>The expression of this unity of Atman to Brahman is the formula</a:t>
            </a:r>
          </a:p>
          <a:p>
            <a:pPr marL="0" indent="0" algn="ctr">
              <a:buNone/>
            </a:pPr>
            <a:r>
              <a:rPr lang="en-US" sz="2800" b="1"/>
              <a:t> – </a:t>
            </a:r>
            <a:r>
              <a:rPr lang="en-US" sz="2800" b="1" i="1"/>
              <a:t>‘Thou art that’</a:t>
            </a:r>
            <a:r>
              <a:rPr lang="en-US" sz="2800" b="1"/>
              <a:t> – </a:t>
            </a:r>
          </a:p>
          <a:p>
            <a:pPr marL="0" indent="0" algn="ctr">
              <a:buNone/>
            </a:pPr>
            <a:r>
              <a:rPr lang="en-US" sz="2800" b="1"/>
              <a:t>‘</a:t>
            </a:r>
            <a:r>
              <a:rPr lang="en-US" sz="2800" b="1" i="1"/>
              <a:t>Atman is Brahman’. </a:t>
            </a:r>
          </a:p>
          <a:p>
            <a:pPr marL="0" indent="0">
              <a:buNone/>
            </a:pPr>
            <a:endParaRPr lang="en-US" sz="2400" i="1"/>
          </a:p>
          <a:p>
            <a:pPr marL="0" indent="0">
              <a:buNone/>
            </a:pPr>
            <a:r>
              <a:rPr lang="en-US" sz="2400"/>
              <a:t>When this full realisation happens, </a:t>
            </a:r>
            <a:r>
              <a:rPr lang="en-US" sz="2400" i="1"/>
              <a:t>Moksha</a:t>
            </a:r>
            <a:r>
              <a:rPr lang="en-US" sz="2400"/>
              <a:t> occurs</a:t>
            </a:r>
          </a:p>
          <a:p>
            <a:pPr marL="0" indent="0">
              <a:buNone/>
            </a:pPr>
            <a:r>
              <a:rPr lang="en-US" sz="2400" i="1"/>
              <a:t>‘the spark returns to it’s flame’</a:t>
            </a:r>
          </a:p>
          <a:p>
            <a:pPr marL="0" indent="0">
              <a:buNone/>
            </a:pPr>
            <a:endParaRPr lang="en-US" i="1"/>
          </a:p>
        </p:txBody>
      </p:sp>
      <p:sp>
        <p:nvSpPr>
          <p:cNvPr id="2" name="TextBox 1">
            <a:extLst>
              <a:ext uri="{FF2B5EF4-FFF2-40B4-BE49-F238E27FC236}">
                <a16:creationId xmlns:a16="http://schemas.microsoft.com/office/drawing/2014/main" id="{C4F36D89-565E-41E8-9B5A-FB0EC3AEE80E}"/>
              </a:ext>
            </a:extLst>
          </p:cNvPr>
          <p:cNvSpPr txBox="1"/>
          <p:nvPr/>
        </p:nvSpPr>
        <p:spPr>
          <a:xfrm>
            <a:off x="7050554" y="4867585"/>
            <a:ext cx="4784393" cy="1661993"/>
          </a:xfrm>
          <a:prstGeom prst="rect">
            <a:avLst/>
          </a:prstGeom>
          <a:solidFill>
            <a:schemeClr val="tx1"/>
          </a:solidFill>
        </p:spPr>
        <p:txBody>
          <a:bodyPr wrap="square" rtlCol="0">
            <a:spAutoFit/>
          </a:bodyPr>
          <a:lstStyle/>
          <a:p>
            <a:pPr algn="ctr"/>
            <a:r>
              <a:rPr lang="en-AU" sz="2400" b="1">
                <a:solidFill>
                  <a:schemeClr val="bg1"/>
                </a:solidFill>
              </a:rPr>
              <a:t>Om symbol</a:t>
            </a:r>
          </a:p>
          <a:p>
            <a:endParaRPr lang="en-AU">
              <a:solidFill>
                <a:schemeClr val="bg1"/>
              </a:solidFill>
            </a:endParaRPr>
          </a:p>
          <a:p>
            <a:r>
              <a:rPr lang="en-AU" sz="2000">
                <a:solidFill>
                  <a:schemeClr val="bg1"/>
                </a:solidFill>
              </a:rPr>
              <a:t>A sacred sound and spiritual icon.</a:t>
            </a:r>
          </a:p>
          <a:p>
            <a:r>
              <a:rPr lang="en-AU" sz="2000">
                <a:solidFill>
                  <a:schemeClr val="bg1"/>
                </a:solidFill>
              </a:rPr>
              <a:t>It describes the relationship between Atman and Brahman.</a:t>
            </a:r>
          </a:p>
        </p:txBody>
      </p:sp>
    </p:spTree>
    <p:extLst>
      <p:ext uri="{BB962C8B-B14F-4D97-AF65-F5344CB8AC3E}">
        <p14:creationId xmlns:p14="http://schemas.microsoft.com/office/powerpoint/2010/main" val="3634234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6BCBAA3E-1307-41DC-989F-E5FB98665EAC}"/>
              </a:ext>
            </a:extLst>
          </p:cNvPr>
          <p:cNvPicPr>
            <a:picLocks noChangeAspect="1"/>
          </p:cNvPicPr>
          <p:nvPr/>
        </p:nvPicPr>
        <p:blipFill rotWithShape="1">
          <a:blip r:embed="rId2"/>
          <a:srcRect/>
          <a:stretch/>
        </p:blipFill>
        <p:spPr>
          <a:xfrm>
            <a:off x="5612118" y="2080620"/>
            <a:ext cx="5630441" cy="2667050"/>
          </a:xfrm>
          <a:prstGeom prst="rect">
            <a:avLst/>
          </a:prstGeom>
        </p:spPr>
      </p:pic>
      <p:sp>
        <p:nvSpPr>
          <p:cNvPr id="2" name="Title 1">
            <a:extLst>
              <a:ext uri="{FF2B5EF4-FFF2-40B4-BE49-F238E27FC236}">
                <a16:creationId xmlns:a16="http://schemas.microsoft.com/office/drawing/2014/main" id="{7B9D99FB-9CB3-4C99-A686-52C4BF3789C5}"/>
              </a:ext>
            </a:extLst>
          </p:cNvPr>
          <p:cNvSpPr>
            <a:spLocks noGrp="1"/>
          </p:cNvSpPr>
          <p:nvPr>
            <p:ph type="ctrTitle"/>
          </p:nvPr>
        </p:nvSpPr>
        <p:spPr>
          <a:xfrm>
            <a:off x="810002" y="639097"/>
            <a:ext cx="3211392" cy="3781101"/>
          </a:xfrm>
        </p:spPr>
        <p:txBody>
          <a:bodyPr>
            <a:normAutofit/>
          </a:bodyPr>
          <a:lstStyle/>
          <a:p>
            <a:r>
              <a:rPr lang="en-AU"/>
              <a:t>The 3 </a:t>
            </a:r>
            <a:r>
              <a:rPr lang="en-AU" err="1"/>
              <a:t>Yogas</a:t>
            </a:r>
            <a:endParaRPr lang="en-AU"/>
          </a:p>
        </p:txBody>
      </p:sp>
      <p:sp>
        <p:nvSpPr>
          <p:cNvPr id="3" name="Subtitle 2">
            <a:extLst>
              <a:ext uri="{FF2B5EF4-FFF2-40B4-BE49-F238E27FC236}">
                <a16:creationId xmlns:a16="http://schemas.microsoft.com/office/drawing/2014/main" id="{539CDE03-4F6C-4D7D-A377-526BA8AF9B01}"/>
              </a:ext>
            </a:extLst>
          </p:cNvPr>
          <p:cNvSpPr>
            <a:spLocks noGrp="1"/>
          </p:cNvSpPr>
          <p:nvPr>
            <p:ph type="subTitle" idx="1"/>
          </p:nvPr>
        </p:nvSpPr>
        <p:spPr>
          <a:xfrm>
            <a:off x="810001" y="5280847"/>
            <a:ext cx="3211393" cy="785656"/>
          </a:xfrm>
        </p:spPr>
        <p:txBody>
          <a:bodyPr>
            <a:normAutofit/>
          </a:bodyPr>
          <a:lstStyle/>
          <a:p>
            <a:endParaRPr lang="en-AU"/>
          </a:p>
        </p:txBody>
      </p:sp>
    </p:spTree>
    <p:extLst>
      <p:ext uri="{BB962C8B-B14F-4D97-AF65-F5344CB8AC3E}">
        <p14:creationId xmlns:p14="http://schemas.microsoft.com/office/powerpoint/2010/main" val="2983725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6B35-93B4-4552-A2A3-7DD4E30CB3BB}"/>
              </a:ext>
            </a:extLst>
          </p:cNvPr>
          <p:cNvSpPr>
            <a:spLocks noGrp="1"/>
          </p:cNvSpPr>
          <p:nvPr>
            <p:ph type="title"/>
          </p:nvPr>
        </p:nvSpPr>
        <p:spPr/>
        <p:txBody>
          <a:bodyPr/>
          <a:lstStyle/>
          <a:p>
            <a:r>
              <a:rPr lang="en-AU"/>
              <a:t>The 3 Paths</a:t>
            </a:r>
          </a:p>
        </p:txBody>
      </p:sp>
      <p:sp>
        <p:nvSpPr>
          <p:cNvPr id="6" name="Content Placeholder 5">
            <a:extLst>
              <a:ext uri="{FF2B5EF4-FFF2-40B4-BE49-F238E27FC236}">
                <a16:creationId xmlns:a16="http://schemas.microsoft.com/office/drawing/2014/main" id="{0B63FE12-75EA-4F27-8C0B-3161478AB55D}"/>
              </a:ext>
            </a:extLst>
          </p:cNvPr>
          <p:cNvSpPr>
            <a:spLocks noGrp="1"/>
          </p:cNvSpPr>
          <p:nvPr>
            <p:ph idx="1"/>
          </p:nvPr>
        </p:nvSpPr>
        <p:spPr>
          <a:xfrm>
            <a:off x="294969" y="2222287"/>
            <a:ext cx="4911212" cy="4178513"/>
          </a:xfrm>
        </p:spPr>
        <p:txBody>
          <a:bodyPr/>
          <a:lstStyle/>
          <a:p>
            <a:r>
              <a:rPr lang="en-US" sz="2400"/>
              <a:t>‘</a:t>
            </a:r>
            <a:r>
              <a:rPr lang="en-US" sz="2400" err="1"/>
              <a:t>Yogas</a:t>
            </a:r>
            <a:r>
              <a:rPr lang="en-US" sz="2400"/>
              <a:t>’ – </a:t>
            </a:r>
            <a:r>
              <a:rPr lang="en-US" sz="2400" i="1"/>
              <a:t>work/yoking to a task</a:t>
            </a:r>
          </a:p>
          <a:p>
            <a:endParaRPr lang="en-US" sz="2400"/>
          </a:p>
          <a:p>
            <a:r>
              <a:rPr lang="en-US" sz="2400"/>
              <a:t>By succeeding in one of these paths one can escape birth and re-birth and obtain Moksha</a:t>
            </a:r>
            <a:endParaRPr lang="en-AU" sz="2400"/>
          </a:p>
          <a:p>
            <a:endParaRPr lang="en-AU"/>
          </a:p>
        </p:txBody>
      </p:sp>
      <p:graphicFrame>
        <p:nvGraphicFramePr>
          <p:cNvPr id="7" name="Diagram 6">
            <a:extLst>
              <a:ext uri="{FF2B5EF4-FFF2-40B4-BE49-F238E27FC236}">
                <a16:creationId xmlns:a16="http://schemas.microsoft.com/office/drawing/2014/main" id="{37A95E4E-24BE-4CE1-838F-469F62E92D0C}"/>
              </a:ext>
            </a:extLst>
          </p:cNvPr>
          <p:cNvGraphicFramePr/>
          <p:nvPr>
            <p:extLst>
              <p:ext uri="{D42A27DB-BD31-4B8C-83A1-F6EECF244321}">
                <p14:modId xmlns:p14="http://schemas.microsoft.com/office/powerpoint/2010/main" val="3070494846"/>
              </p:ext>
            </p:extLst>
          </p:nvPr>
        </p:nvGraphicFramePr>
        <p:xfrm>
          <a:off x="4819445" y="1194619"/>
          <a:ext cx="6359832" cy="4825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80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A98191-4AFD-4E52-A69E-8233EE85BE17}"/>
              </a:ext>
            </a:extLst>
          </p:cNvPr>
          <p:cNvPicPr>
            <a:picLocks noChangeAspect="1"/>
          </p:cNvPicPr>
          <p:nvPr/>
        </p:nvPicPr>
        <p:blipFill rotWithShape="1">
          <a:blip r:embed="rId2"/>
          <a:srcRect t="30147" r="9091" b="10218"/>
          <a:stretch/>
        </p:blipFill>
        <p:spPr>
          <a:xfrm>
            <a:off x="20" y="10"/>
            <a:ext cx="12191980" cy="6857989"/>
          </a:xfrm>
          <a:prstGeom prst="rect">
            <a:avLst/>
          </a:prstGeom>
        </p:spPr>
      </p:pic>
      <p:sp>
        <p:nvSpPr>
          <p:cNvPr id="13" name="Freeform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F548A-C262-4514-96D1-D8FD52274816}"/>
              </a:ext>
            </a:extLst>
          </p:cNvPr>
          <p:cNvSpPr>
            <a:spLocks noGrp="1"/>
          </p:cNvSpPr>
          <p:nvPr>
            <p:ph type="title"/>
          </p:nvPr>
        </p:nvSpPr>
        <p:spPr>
          <a:xfrm>
            <a:off x="777533" y="237638"/>
            <a:ext cx="4930400" cy="1559412"/>
          </a:xfrm>
          <a:solidFill>
            <a:schemeClr val="accent3"/>
          </a:solidFill>
        </p:spPr>
        <p:txBody>
          <a:bodyPr>
            <a:normAutofit/>
          </a:bodyPr>
          <a:lstStyle/>
          <a:p>
            <a:r>
              <a:rPr lang="en-AU"/>
              <a:t>History</a:t>
            </a:r>
          </a:p>
        </p:txBody>
      </p:sp>
      <p:sp>
        <p:nvSpPr>
          <p:cNvPr id="3" name="Content Placeholder 2">
            <a:extLst>
              <a:ext uri="{FF2B5EF4-FFF2-40B4-BE49-F238E27FC236}">
                <a16:creationId xmlns:a16="http://schemas.microsoft.com/office/drawing/2014/main" id="{B0DCF284-E810-4360-A196-8E5F63F2B2DA}"/>
              </a:ext>
            </a:extLst>
          </p:cNvPr>
          <p:cNvSpPr>
            <a:spLocks noGrp="1"/>
          </p:cNvSpPr>
          <p:nvPr>
            <p:ph idx="1"/>
          </p:nvPr>
        </p:nvSpPr>
        <p:spPr>
          <a:xfrm>
            <a:off x="171449" y="1797050"/>
            <a:ext cx="6314017" cy="5060949"/>
          </a:xfrm>
        </p:spPr>
        <p:txBody>
          <a:bodyPr>
            <a:normAutofit lnSpcReduction="10000"/>
          </a:bodyPr>
          <a:lstStyle/>
          <a:p>
            <a:pPr>
              <a:lnSpc>
                <a:spcPct val="80000"/>
              </a:lnSpc>
            </a:pPr>
            <a:r>
              <a:rPr lang="en-AU" sz="2000"/>
              <a:t>The majority of Hindu’s have never heard of something called Hinduism.</a:t>
            </a:r>
          </a:p>
          <a:p>
            <a:pPr>
              <a:lnSpc>
                <a:spcPct val="80000"/>
              </a:lnSpc>
            </a:pPr>
            <a:endParaRPr lang="en-AU" sz="2000"/>
          </a:p>
          <a:p>
            <a:pPr>
              <a:lnSpc>
                <a:spcPct val="80000"/>
              </a:lnSpc>
            </a:pPr>
            <a:r>
              <a:rPr lang="en-AU" sz="2000"/>
              <a:t>The term was coined by British writers to describe the cacophony of beliefs, practices, rituals and exercises.</a:t>
            </a:r>
          </a:p>
          <a:p>
            <a:pPr>
              <a:lnSpc>
                <a:spcPct val="80000"/>
              </a:lnSpc>
            </a:pPr>
            <a:endParaRPr lang="en-AU" sz="2000"/>
          </a:p>
          <a:p>
            <a:pPr>
              <a:lnSpc>
                <a:spcPct val="80000"/>
              </a:lnSpc>
            </a:pPr>
            <a:r>
              <a:rPr lang="en-AU" sz="2000"/>
              <a:t>The word Hindu comes from the ‘Indus Valley’</a:t>
            </a:r>
          </a:p>
          <a:p>
            <a:pPr>
              <a:lnSpc>
                <a:spcPct val="80000"/>
              </a:lnSpc>
            </a:pPr>
            <a:endParaRPr lang="en-AU" sz="2000"/>
          </a:p>
          <a:p>
            <a:pPr>
              <a:lnSpc>
                <a:spcPct val="80000"/>
              </a:lnSpc>
            </a:pPr>
            <a:r>
              <a:rPr lang="en-AU" sz="2000"/>
              <a:t>It is debatably the oldest of the 5 religions (~1500BC) and is very complex.</a:t>
            </a:r>
          </a:p>
          <a:p>
            <a:pPr>
              <a:lnSpc>
                <a:spcPct val="80000"/>
              </a:lnSpc>
            </a:pPr>
            <a:endParaRPr lang="en-AU" sz="2000"/>
          </a:p>
          <a:p>
            <a:pPr>
              <a:lnSpc>
                <a:spcPct val="80000"/>
              </a:lnSpc>
            </a:pPr>
            <a:r>
              <a:rPr lang="en-AU" sz="2000"/>
              <a:t>Famous adherents are:</a:t>
            </a:r>
          </a:p>
          <a:p>
            <a:pPr lvl="1">
              <a:lnSpc>
                <a:spcPct val="80000"/>
              </a:lnSpc>
            </a:pPr>
            <a:r>
              <a:rPr lang="en-AU" sz="2000"/>
              <a:t>Gandhi</a:t>
            </a:r>
          </a:p>
          <a:p>
            <a:pPr lvl="1">
              <a:lnSpc>
                <a:spcPct val="80000"/>
              </a:lnSpc>
            </a:pPr>
            <a:r>
              <a:rPr lang="en-AU" sz="2000"/>
              <a:t>Sachin Tendulkar</a:t>
            </a:r>
          </a:p>
        </p:txBody>
      </p:sp>
    </p:spTree>
    <p:extLst>
      <p:ext uri="{BB962C8B-B14F-4D97-AF65-F5344CB8AC3E}">
        <p14:creationId xmlns:p14="http://schemas.microsoft.com/office/powerpoint/2010/main" val="2409132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447188"/>
            <a:ext cx="10571999" cy="970450"/>
          </a:xfrm>
        </p:spPr>
        <p:txBody>
          <a:bodyPr/>
          <a:lstStyle/>
          <a:p>
            <a:r>
              <a:rPr lang="en-US"/>
              <a:t>Yoga #1 – Path of duties: Karma-Yoga</a:t>
            </a:r>
          </a:p>
        </p:txBody>
      </p:sp>
      <p:sp>
        <p:nvSpPr>
          <p:cNvPr id="3" name="Content Placeholder 2"/>
          <p:cNvSpPr>
            <a:spLocks noGrp="1"/>
          </p:cNvSpPr>
          <p:nvPr>
            <p:ph idx="1"/>
          </p:nvPr>
        </p:nvSpPr>
        <p:spPr>
          <a:xfrm>
            <a:off x="5211847" y="2200394"/>
            <a:ext cx="6722845" cy="4192379"/>
          </a:xfrm>
        </p:spPr>
        <p:txBody>
          <a:bodyPr>
            <a:normAutofit/>
          </a:bodyPr>
          <a:lstStyle/>
          <a:p>
            <a:r>
              <a:rPr lang="en-US" sz="2400">
                <a:solidFill>
                  <a:srgbClr val="FF0000"/>
                </a:solidFill>
              </a:rPr>
              <a:t>A path to Brahman through ordinary, daily work.</a:t>
            </a:r>
          </a:p>
          <a:p>
            <a:pPr lvl="1"/>
            <a:r>
              <a:rPr lang="en-US" sz="2200">
                <a:solidFill>
                  <a:srgbClr val="FF0000"/>
                </a:solidFill>
              </a:rPr>
              <a:t> </a:t>
            </a:r>
            <a:r>
              <a:rPr lang="en-US" sz="2200"/>
              <a:t>Only actions that were in accordance with your caste led to release.</a:t>
            </a:r>
          </a:p>
          <a:p>
            <a:pPr lvl="1"/>
            <a:r>
              <a:rPr lang="en-US" sz="2200"/>
              <a:t>One’s actions must also be performed with detachment.</a:t>
            </a:r>
          </a:p>
          <a:p>
            <a:endParaRPr lang="en-US" sz="2400"/>
          </a:p>
          <a:p>
            <a:endParaRPr lang="en-US" i="1"/>
          </a:p>
        </p:txBody>
      </p:sp>
      <p:pic>
        <p:nvPicPr>
          <p:cNvPr id="4" name="Picture 3"/>
          <p:cNvPicPr>
            <a:picLocks noChangeAspect="1"/>
          </p:cNvPicPr>
          <p:nvPr/>
        </p:nvPicPr>
        <p:blipFill rotWithShape="1">
          <a:blip r:embed="rId3"/>
          <a:srcRect l="10915" r="13109" b="19275"/>
          <a:stretch/>
        </p:blipFill>
        <p:spPr>
          <a:xfrm>
            <a:off x="943898" y="2452227"/>
            <a:ext cx="3583858" cy="2975180"/>
          </a:xfrm>
          <a:prstGeom prst="rect">
            <a:avLst/>
          </a:prstGeom>
        </p:spPr>
      </p:pic>
    </p:spTree>
    <p:extLst>
      <p:ext uri="{BB962C8B-B14F-4D97-AF65-F5344CB8AC3E}">
        <p14:creationId xmlns:p14="http://schemas.microsoft.com/office/powerpoint/2010/main" val="2340014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287383"/>
            <a:ext cx="11146869" cy="1130255"/>
          </a:xfrm>
        </p:spPr>
        <p:txBody>
          <a:bodyPr/>
          <a:lstStyle/>
          <a:p>
            <a:r>
              <a:rPr lang="en-US"/>
              <a:t>Yoga #2 – Path of knowledge: Janani-Yoga </a:t>
            </a:r>
          </a:p>
        </p:txBody>
      </p:sp>
      <p:sp>
        <p:nvSpPr>
          <p:cNvPr id="3" name="Content Placeholder 2"/>
          <p:cNvSpPr>
            <a:spLocks noGrp="1"/>
          </p:cNvSpPr>
          <p:nvPr>
            <p:ph idx="1"/>
          </p:nvPr>
        </p:nvSpPr>
        <p:spPr>
          <a:xfrm>
            <a:off x="0" y="2385973"/>
            <a:ext cx="6045861" cy="4367523"/>
          </a:xfrm>
        </p:spPr>
        <p:txBody>
          <a:bodyPr>
            <a:normAutofit fontScale="92500" lnSpcReduction="20000"/>
          </a:bodyPr>
          <a:lstStyle/>
          <a:p>
            <a:pPr lvl="0"/>
            <a:r>
              <a:rPr lang="en-US" sz="2800">
                <a:solidFill>
                  <a:srgbClr val="FF0000"/>
                </a:solidFill>
              </a:rPr>
              <a:t>A mental, intellectual path to Brahman </a:t>
            </a:r>
            <a:r>
              <a:rPr lang="en-US" sz="2800"/>
              <a:t>– in which you learn to understand yourself differently – you learn to detach your thoughts from your body – your ego and its desires. </a:t>
            </a:r>
          </a:p>
          <a:p>
            <a:pPr lvl="0"/>
            <a:r>
              <a:rPr lang="en-US" sz="2800"/>
              <a:t>You learn to identify yourself with the universal observing mind of Brahman.</a:t>
            </a:r>
          </a:p>
          <a:p>
            <a:pPr lvl="0"/>
            <a:r>
              <a:rPr lang="en-US" sz="2800"/>
              <a:t>This is the most difficult path to achieve.</a:t>
            </a:r>
          </a:p>
          <a:p>
            <a:endParaRPr lang="en-US"/>
          </a:p>
        </p:txBody>
      </p:sp>
      <p:pic>
        <p:nvPicPr>
          <p:cNvPr id="4" name="Picture 3"/>
          <p:cNvPicPr>
            <a:picLocks noChangeAspect="1"/>
          </p:cNvPicPr>
          <p:nvPr/>
        </p:nvPicPr>
        <p:blipFill>
          <a:blip r:embed="rId2"/>
          <a:stretch>
            <a:fillRect/>
          </a:stretch>
        </p:blipFill>
        <p:spPr>
          <a:xfrm>
            <a:off x="6045861" y="3170903"/>
            <a:ext cx="5462264" cy="3058868"/>
          </a:xfrm>
          <a:prstGeom prst="rect">
            <a:avLst/>
          </a:prstGeom>
        </p:spPr>
      </p:pic>
    </p:spTree>
    <p:extLst>
      <p:ext uri="{BB962C8B-B14F-4D97-AF65-F5344CB8AC3E}">
        <p14:creationId xmlns:p14="http://schemas.microsoft.com/office/powerpoint/2010/main" val="2146809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41" y="394936"/>
            <a:ext cx="11381999" cy="963601"/>
          </a:xfrm>
        </p:spPr>
        <p:txBody>
          <a:bodyPr/>
          <a:lstStyle/>
          <a:p>
            <a:r>
              <a:rPr lang="en-US"/>
              <a:t>Yoga #3 – Path of Devotion: </a:t>
            </a:r>
            <a:r>
              <a:rPr lang="en-US" err="1"/>
              <a:t>Bhachti</a:t>
            </a:r>
            <a:r>
              <a:rPr lang="en-US"/>
              <a:t>-Yoga</a:t>
            </a:r>
          </a:p>
        </p:txBody>
      </p:sp>
      <p:sp>
        <p:nvSpPr>
          <p:cNvPr id="3" name="Content Placeholder 2"/>
          <p:cNvSpPr>
            <a:spLocks noGrp="1"/>
          </p:cNvSpPr>
          <p:nvPr>
            <p:ph idx="1"/>
          </p:nvPr>
        </p:nvSpPr>
        <p:spPr>
          <a:xfrm>
            <a:off x="0" y="1991033"/>
            <a:ext cx="4793225" cy="4866967"/>
          </a:xfrm>
        </p:spPr>
        <p:txBody>
          <a:bodyPr>
            <a:normAutofit fontScale="70000" lnSpcReduction="20000"/>
          </a:bodyPr>
          <a:lstStyle/>
          <a:p>
            <a:pPr lvl="0"/>
            <a:r>
              <a:rPr lang="en-US" sz="3300">
                <a:solidFill>
                  <a:srgbClr val="FF0000"/>
                </a:solidFill>
              </a:rPr>
              <a:t>An alternative path to Brahman achieved by devoting yourself to one of the Hindu gods (preferably Krishna).</a:t>
            </a:r>
          </a:p>
          <a:p>
            <a:pPr lvl="0"/>
            <a:r>
              <a:rPr lang="en-US" sz="3300"/>
              <a:t>How to show devotion?</a:t>
            </a:r>
          </a:p>
          <a:p>
            <a:pPr lvl="1"/>
            <a:r>
              <a:rPr lang="en-US" sz="3300"/>
              <a:t>Deep personal affection.</a:t>
            </a:r>
          </a:p>
          <a:p>
            <a:pPr lvl="1"/>
            <a:r>
              <a:rPr lang="en-US" sz="3300"/>
              <a:t>Ritual worship at a temple.</a:t>
            </a:r>
          </a:p>
          <a:p>
            <a:pPr lvl="1"/>
            <a:r>
              <a:rPr lang="en-US" sz="3300"/>
              <a:t>Setting up a shrine at home.</a:t>
            </a:r>
          </a:p>
          <a:p>
            <a:pPr lvl="0"/>
            <a:r>
              <a:rPr lang="en-US" sz="3300"/>
              <a:t>This is the most dominant form of Hinduism today</a:t>
            </a:r>
          </a:p>
          <a:p>
            <a:endParaRPr lang="en-US"/>
          </a:p>
        </p:txBody>
      </p:sp>
      <p:sp>
        <p:nvSpPr>
          <p:cNvPr id="5" name="Rectangle: Rounded Corners 4">
            <a:extLst>
              <a:ext uri="{FF2B5EF4-FFF2-40B4-BE49-F238E27FC236}">
                <a16:creationId xmlns:a16="http://schemas.microsoft.com/office/drawing/2014/main" id="{172CE72A-9997-4529-A05E-0016EEEC3B84}"/>
              </a:ext>
            </a:extLst>
          </p:cNvPr>
          <p:cNvSpPr/>
          <p:nvPr/>
        </p:nvSpPr>
        <p:spPr>
          <a:xfrm>
            <a:off x="4925961" y="1991033"/>
            <a:ext cx="7079226" cy="4866966"/>
          </a:xfrm>
          <a:prstGeom prst="roundRect">
            <a:avLst>
              <a:gd name="adj" fmla="val 103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a:t>Bhagavad </a:t>
            </a:r>
            <a:r>
              <a:rPr lang="en-US" sz="2400" b="1" i="1" u="sng" err="1"/>
              <a:t>Ghita</a:t>
            </a:r>
            <a:r>
              <a:rPr lang="en-US" sz="2400" b="1" i="1" u="sng"/>
              <a:t> 12:1-7:</a:t>
            </a:r>
          </a:p>
          <a:p>
            <a:endParaRPr lang="en-US" sz="2400" b="1" i="1" u="sng"/>
          </a:p>
          <a:p>
            <a:r>
              <a:rPr lang="en-US" sz="2400" i="1"/>
              <a:t>Arjuna asked Krishna – “what's considered to be more perfect, </a:t>
            </a:r>
            <a:r>
              <a:rPr lang="en-US" sz="2400" b="1" i="1"/>
              <a:t>those who are properly engaged in your devotional service, or those who worship the impersonal Brahman</a:t>
            </a:r>
            <a:r>
              <a:rPr lang="en-US" sz="2400" i="1"/>
              <a:t>?</a:t>
            </a:r>
          </a:p>
          <a:p>
            <a:r>
              <a:rPr lang="en-US" sz="2400" i="1"/>
              <a:t>Krishna said – “he whose mind is fixed on my personal form, always engaged with worshiping me with great and supernatural faith is considered by me to be most perfect</a:t>
            </a:r>
            <a:r>
              <a:rPr lang="is-IS" sz="2400" i="1"/>
              <a:t>…</a:t>
            </a:r>
            <a:r>
              <a:rPr lang="is-IS" sz="2400" b="1" i="1"/>
              <a:t>for I am the swift deliverer from the ocean of birth and death”</a:t>
            </a:r>
            <a:endParaRPr lang="en-US" sz="2400" b="1" i="1"/>
          </a:p>
        </p:txBody>
      </p:sp>
    </p:spTree>
    <p:extLst>
      <p:ext uri="{BB962C8B-B14F-4D97-AF65-F5344CB8AC3E}">
        <p14:creationId xmlns:p14="http://schemas.microsoft.com/office/powerpoint/2010/main" val="710095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277F-B07E-43A3-A14F-CE93DC5787E6}"/>
              </a:ext>
            </a:extLst>
          </p:cNvPr>
          <p:cNvSpPr>
            <a:spLocks noGrp="1"/>
          </p:cNvSpPr>
          <p:nvPr>
            <p:ph type="ctrTitle"/>
          </p:nvPr>
        </p:nvSpPr>
        <p:spPr/>
        <p:txBody>
          <a:bodyPr/>
          <a:lstStyle/>
          <a:p>
            <a:r>
              <a:rPr lang="en-AU"/>
              <a:t>Two most popular gods to devote to.</a:t>
            </a:r>
          </a:p>
        </p:txBody>
      </p:sp>
      <p:sp>
        <p:nvSpPr>
          <p:cNvPr id="3" name="Subtitle 2">
            <a:extLst>
              <a:ext uri="{FF2B5EF4-FFF2-40B4-BE49-F238E27FC236}">
                <a16:creationId xmlns:a16="http://schemas.microsoft.com/office/drawing/2014/main" id="{E6C0DE36-6996-4079-B752-7257F9496706}"/>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516833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posing for the camera&#10;&#10;Description generated with high confidence">
            <a:extLst>
              <a:ext uri="{FF2B5EF4-FFF2-40B4-BE49-F238E27FC236}">
                <a16:creationId xmlns:a16="http://schemas.microsoft.com/office/drawing/2014/main" id="{38D78850-5ABC-4659-852B-E3C00121FAE0}"/>
              </a:ext>
            </a:extLst>
          </p:cNvPr>
          <p:cNvPicPr>
            <a:picLocks noGrp="1" noChangeAspect="1"/>
          </p:cNvPicPr>
          <p:nvPr>
            <p:ph idx="1"/>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5307" r="23599" b="-1"/>
          <a:stretch/>
        </p:blipFill>
        <p:spPr>
          <a:xfrm>
            <a:off x="6108700" y="-1"/>
            <a:ext cx="6094450" cy="6858001"/>
          </a:xfrm>
          <a:prstGeom prst="rect">
            <a:avLst/>
          </a:prstGeom>
        </p:spPr>
      </p:pic>
      <p:sp>
        <p:nvSpPr>
          <p:cNvPr id="17" name="Freeform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0000" y="447188"/>
            <a:ext cx="5070100" cy="1042399"/>
          </a:xfrm>
          <a:solidFill>
            <a:schemeClr val="accent1"/>
          </a:solidFill>
        </p:spPr>
        <p:txBody>
          <a:bodyPr vert="horz" lIns="91440" tIns="45720" rIns="91440" bIns="45720" rtlCol="0" anchor="b">
            <a:normAutofit/>
          </a:bodyPr>
          <a:lstStyle/>
          <a:p>
            <a:pPr defTabSz="457200">
              <a:lnSpc>
                <a:spcPct val="80000"/>
              </a:lnSpc>
            </a:pPr>
            <a:r>
              <a:rPr lang="en-US" sz="3100"/>
              <a:t>Vishnu</a:t>
            </a:r>
          </a:p>
        </p:txBody>
      </p:sp>
      <p:sp>
        <p:nvSpPr>
          <p:cNvPr id="10" name="Content Placeholder 2">
            <a:extLst>
              <a:ext uri="{FF2B5EF4-FFF2-40B4-BE49-F238E27FC236}">
                <a16:creationId xmlns:a16="http://schemas.microsoft.com/office/drawing/2014/main" id="{8E79A03F-82B1-4216-8D22-01D3DB00FA68}"/>
              </a:ext>
            </a:extLst>
          </p:cNvPr>
          <p:cNvSpPr txBox="1">
            <a:spLocks/>
          </p:cNvSpPr>
          <p:nvPr/>
        </p:nvSpPr>
        <p:spPr>
          <a:xfrm>
            <a:off x="250724" y="1936775"/>
            <a:ext cx="5623912" cy="4405031"/>
          </a:xfrm>
          <a:prstGeom prst="rect">
            <a:avLst/>
          </a:prstGeom>
        </p:spPr>
        <p:txBody>
          <a:bodyPr vert="horz" lIns="91440" tIns="45720" rIns="91440" bIns="45720" rtlCol="0" anchor="ctr">
            <a:normAutofit/>
          </a:bodyPr>
          <a:lstStyle>
            <a:lvl1pPr marL="342891" indent="-342891" algn="l" defTabSz="457189"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32" indent="-285744" algn="l" defTabSz="457189"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971" indent="-228594" algn="l" defTabSz="457189"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16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349"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defTabSz="457200"/>
            <a:r>
              <a:rPr lang="en-US" sz="2000"/>
              <a:t>(</a:t>
            </a:r>
            <a:r>
              <a:rPr lang="en-US" sz="2000" i="1"/>
              <a:t>Vaishnavism</a:t>
            </a:r>
            <a:r>
              <a:rPr lang="en-US" sz="2000"/>
              <a:t>) – Worshipers typically take a blend of their </a:t>
            </a:r>
            <a:r>
              <a:rPr lang="en-US" sz="2000" err="1"/>
              <a:t>favourite</a:t>
            </a:r>
            <a:r>
              <a:rPr lang="en-US" sz="2000"/>
              <a:t> stories and incarnations of Vishnu. Most commonly Mahabharata. </a:t>
            </a:r>
          </a:p>
          <a:p>
            <a:pPr defTabSz="457200"/>
            <a:r>
              <a:rPr lang="en-US" sz="2000"/>
              <a:t>Vishnu is thought to have had 10 incarnations, or Avatars. The two most popular are </a:t>
            </a:r>
            <a:r>
              <a:rPr lang="en-US" sz="2000" err="1"/>
              <a:t>Rava</a:t>
            </a:r>
            <a:r>
              <a:rPr lang="en-US" sz="2000"/>
              <a:t> and Krishna (mentioned earlier). </a:t>
            </a:r>
          </a:p>
          <a:p>
            <a:pPr defTabSz="457200"/>
            <a:r>
              <a:rPr lang="en-US" sz="2000"/>
              <a:t>Vishnu is thought to embody the preserving qualities of ‘Brahman’ - Turns Brahman into a person.</a:t>
            </a:r>
          </a:p>
          <a:p>
            <a:pPr defTabSz="457200"/>
            <a:endParaRPr lang="en-US"/>
          </a:p>
        </p:txBody>
      </p:sp>
    </p:spTree>
    <p:extLst>
      <p:ext uri="{BB962C8B-B14F-4D97-AF65-F5344CB8AC3E}">
        <p14:creationId xmlns:p14="http://schemas.microsoft.com/office/powerpoint/2010/main" val="3269235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accent1">
                <a:shade val="45000"/>
                <a:satMod val="135000"/>
              </a:schemeClr>
              <a:prstClr val="white"/>
            </a:duotone>
            <a:extLst/>
          </a:blip>
          <a:srcRect l="21077" r="19827"/>
          <a:stretch/>
        </p:blipFill>
        <p:spPr>
          <a:xfrm>
            <a:off x="6108700" y="-1"/>
            <a:ext cx="6094450" cy="6858001"/>
          </a:xfrm>
          <a:prstGeom prst="rect">
            <a:avLst/>
          </a:prstGeom>
        </p:spPr>
      </p:pic>
      <p:sp>
        <p:nvSpPr>
          <p:cNvPr id="18" name="Freeform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0000" y="447188"/>
            <a:ext cx="5070100" cy="750991"/>
          </a:xfrm>
          <a:solidFill>
            <a:schemeClr val="accent1"/>
          </a:solidFill>
        </p:spPr>
        <p:txBody>
          <a:bodyPr>
            <a:normAutofit/>
          </a:bodyPr>
          <a:lstStyle/>
          <a:p>
            <a:r>
              <a:rPr lang="en-US"/>
              <a:t>Siva</a:t>
            </a:r>
          </a:p>
        </p:txBody>
      </p:sp>
      <p:sp>
        <p:nvSpPr>
          <p:cNvPr id="8" name="Content Placeholder 7">
            <a:extLst>
              <a:ext uri="{FF2B5EF4-FFF2-40B4-BE49-F238E27FC236}">
                <a16:creationId xmlns:a16="http://schemas.microsoft.com/office/drawing/2014/main" id="{AE25B103-B293-46FC-B4F3-94955CE4ED8B}"/>
              </a:ext>
            </a:extLst>
          </p:cNvPr>
          <p:cNvSpPr>
            <a:spLocks noGrp="1"/>
          </p:cNvSpPr>
          <p:nvPr>
            <p:ph idx="1"/>
          </p:nvPr>
        </p:nvSpPr>
        <p:spPr>
          <a:xfrm>
            <a:off x="391018" y="1645367"/>
            <a:ext cx="5483618" cy="4399833"/>
          </a:xfrm>
        </p:spPr>
        <p:txBody>
          <a:bodyPr>
            <a:normAutofit/>
          </a:bodyPr>
          <a:lstStyle/>
          <a:p>
            <a:pPr>
              <a:lnSpc>
                <a:spcPct val="90000"/>
              </a:lnSpc>
            </a:pPr>
            <a:r>
              <a:rPr lang="en-US"/>
              <a:t>(</a:t>
            </a:r>
            <a:r>
              <a:rPr lang="en-US" i="1"/>
              <a:t>Saivism</a:t>
            </a:r>
            <a:r>
              <a:rPr lang="en-US"/>
              <a:t>) – features in the great epics of the ‘remembered writings’ (Smriti). </a:t>
            </a:r>
          </a:p>
          <a:p>
            <a:pPr>
              <a:lnSpc>
                <a:spcPct val="90000"/>
              </a:lnSpc>
            </a:pPr>
            <a:r>
              <a:rPr lang="en-US"/>
              <a:t>Also thought to embody characteristics of Brahman. Whereas Vishnu is the friend and preserver of humanity, Siva is the multi-faceted master over nature and human beings. </a:t>
            </a:r>
          </a:p>
          <a:p>
            <a:pPr>
              <a:lnSpc>
                <a:spcPct val="90000"/>
              </a:lnSpc>
            </a:pPr>
            <a:r>
              <a:rPr lang="en-US"/>
              <a:t>Side-note – teachers from a branch of Saivism during the 1200s AD developed a particular form of yoga (hatha-yoga) involving difficult breathing and body exercises. This was thought to bring ‘oneness’ with the divine. Sound familiar?</a:t>
            </a:r>
          </a:p>
          <a:p>
            <a:pPr>
              <a:lnSpc>
                <a:spcPct val="90000"/>
              </a:lnSpc>
            </a:pPr>
            <a:endParaRPr lang="en-AU" sz="1700"/>
          </a:p>
        </p:txBody>
      </p:sp>
    </p:spTree>
    <p:extLst>
      <p:ext uri="{BB962C8B-B14F-4D97-AF65-F5344CB8AC3E}">
        <p14:creationId xmlns:p14="http://schemas.microsoft.com/office/powerpoint/2010/main" val="2643686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3203-F0E0-4CE9-BE91-03C9FFFA8E92}"/>
              </a:ext>
            </a:extLst>
          </p:cNvPr>
          <p:cNvSpPr>
            <a:spLocks noGrp="1"/>
          </p:cNvSpPr>
          <p:nvPr>
            <p:ph type="ctrTitle"/>
          </p:nvPr>
        </p:nvSpPr>
        <p:spPr/>
        <p:txBody>
          <a:bodyPr/>
          <a:lstStyle/>
          <a:p>
            <a:r>
              <a:rPr lang="en-AU"/>
              <a:t>The End</a:t>
            </a:r>
          </a:p>
        </p:txBody>
      </p:sp>
      <p:sp>
        <p:nvSpPr>
          <p:cNvPr id="3" name="Subtitle 2">
            <a:extLst>
              <a:ext uri="{FF2B5EF4-FFF2-40B4-BE49-F238E27FC236}">
                <a16:creationId xmlns:a16="http://schemas.microsoft.com/office/drawing/2014/main" id="{5A3AD8C7-2715-4716-99EE-E54A776D2B1D}"/>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410212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8B11-C5D9-4095-A255-D3D15F914D5B}"/>
              </a:ext>
            </a:extLst>
          </p:cNvPr>
          <p:cNvSpPr>
            <a:spLocks noGrp="1"/>
          </p:cNvSpPr>
          <p:nvPr>
            <p:ph type="title"/>
          </p:nvPr>
        </p:nvSpPr>
        <p:spPr>
          <a:xfrm>
            <a:off x="810000" y="447188"/>
            <a:ext cx="10571998" cy="970450"/>
          </a:xfrm>
        </p:spPr>
        <p:txBody>
          <a:bodyPr>
            <a:normAutofit/>
          </a:bodyPr>
          <a:lstStyle/>
          <a:p>
            <a:r>
              <a:rPr lang="en-AU"/>
              <a:t>The writings of the ‘eternal religion’</a:t>
            </a:r>
          </a:p>
        </p:txBody>
      </p:sp>
      <p:graphicFrame>
        <p:nvGraphicFramePr>
          <p:cNvPr id="4" name="Content Placeholder 3">
            <a:extLst>
              <a:ext uri="{FF2B5EF4-FFF2-40B4-BE49-F238E27FC236}">
                <a16:creationId xmlns:a16="http://schemas.microsoft.com/office/drawing/2014/main" id="{0988788C-C65E-4D3E-A6A9-3583C1D6C960}"/>
              </a:ext>
            </a:extLst>
          </p:cNvPr>
          <p:cNvGraphicFramePr>
            <a:graphicFrameLocks noGrp="1"/>
          </p:cNvGraphicFramePr>
          <p:nvPr>
            <p:ph idx="1"/>
            <p:extLst>
              <p:ext uri="{D42A27DB-BD31-4B8C-83A1-F6EECF244321}">
                <p14:modId xmlns:p14="http://schemas.microsoft.com/office/powerpoint/2010/main" val="1248791386"/>
              </p:ext>
            </p:extLst>
          </p:nvPr>
        </p:nvGraphicFramePr>
        <p:xfrm>
          <a:off x="266700" y="2494722"/>
          <a:ext cx="11772900" cy="4172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rrow: Down 9">
            <a:extLst>
              <a:ext uri="{FF2B5EF4-FFF2-40B4-BE49-F238E27FC236}">
                <a16:creationId xmlns:a16="http://schemas.microsoft.com/office/drawing/2014/main" id="{415E69AC-A1A6-46F7-ADF4-8B9C30B5C193}"/>
              </a:ext>
            </a:extLst>
          </p:cNvPr>
          <p:cNvSpPr/>
          <p:nvPr/>
        </p:nvSpPr>
        <p:spPr>
          <a:xfrm>
            <a:off x="1085850" y="2019300"/>
            <a:ext cx="1638300" cy="13525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1775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06897" y="2935657"/>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E20298EA-DB2F-4DDC-BD5F-55A71663D87B}"/>
              </a:ext>
            </a:extLst>
          </p:cNvPr>
          <p:cNvSpPr>
            <a:spLocks noGrp="1"/>
          </p:cNvSpPr>
          <p:nvPr>
            <p:ph type="subTitle" idx="1"/>
          </p:nvPr>
        </p:nvSpPr>
        <p:spPr>
          <a:xfrm>
            <a:off x="-2" y="4109306"/>
            <a:ext cx="5706534" cy="417223"/>
          </a:xfrm>
        </p:spPr>
        <p:txBody>
          <a:bodyPr>
            <a:normAutofit/>
          </a:bodyPr>
          <a:lstStyle/>
          <a:p>
            <a:r>
              <a:rPr lang="en-AU"/>
              <a:t>Wisdom</a:t>
            </a:r>
          </a:p>
        </p:txBody>
      </p:sp>
      <p:pic>
        <p:nvPicPr>
          <p:cNvPr id="1026" name="Picture 2" descr="https://lh3.googleusercontent.com/KgXI_QAouZs7RpfORCxp6NVj_0RmjKIquuHtU_LNad9AHGc-qXBiTRsSmRFc6X0yYrn0C172MzUmFbFhGxJZeWf06j-ma1a7wY-FqjqXorbTJfQue_fj87-5yIbgrR1ryyih-S-4KMQZlXdH_ys4RGLTPSKFht31vGJ8Y2-FK2aHlgJYa8uRVUr6jbMuxop90ab5TEzOL4l0CS4T-XwDQM5CCHnOQtw9l8hq_Xtsmo_Qpf2TboP2DKmCCSlDzhiOFpMhmC3ofunBMnGoC8GOYKiQP_Lj28fINkrvVvFae6ONNQqrC-Bz0an6BJvYJCpLJtout7hJA60Fqmgw7GX9y3Cv1fRdeWgtjG90pJPX2zMgcaegOyiiQv1bPztW1wcz8-5-7YmIfQ8k3CEQGG5esT3y1EZEoKK4quH-acV91gO5NMdcYDg2FW3fZJ99jfyF5jAmDQQZ-UrE_jb09asVDaCetVmGZ7z-P4j28UHQGMpmek6XeoDlAOa4N8YBtQL932Wda-36FaFk9kCqirVlK5xkuFysnFA1N8dF327ALgh3G4cHx9Kd97eWockB-go1SZdwFqXLjcjc8gGLaZFWqNE1WOETgnPjtgt0onozo_7ltpdgWxWYDQ=w906-h676-no">
            <a:extLst>
              <a:ext uri="{FF2B5EF4-FFF2-40B4-BE49-F238E27FC236}">
                <a16:creationId xmlns:a16="http://schemas.microsoft.com/office/drawing/2014/main" id="{2F98B00D-202E-446D-A00A-A78B04D6C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841" y="1"/>
            <a:ext cx="8892161" cy="6642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2BE72B-93F7-48D0-9CE3-6E7F7380B673}"/>
              </a:ext>
            </a:extLst>
          </p:cNvPr>
          <p:cNvSpPr>
            <a:spLocks noGrp="1"/>
          </p:cNvSpPr>
          <p:nvPr>
            <p:ph type="ctrTitle"/>
          </p:nvPr>
        </p:nvSpPr>
        <p:spPr>
          <a:xfrm>
            <a:off x="-1" y="2161377"/>
            <a:ext cx="5706533" cy="1947929"/>
          </a:xfrm>
        </p:spPr>
        <p:txBody>
          <a:bodyPr>
            <a:normAutofit/>
          </a:bodyPr>
          <a:lstStyle/>
          <a:p>
            <a:r>
              <a:rPr lang="en-AU" sz="4000"/>
              <a:t>Vedas</a:t>
            </a:r>
          </a:p>
        </p:txBody>
      </p:sp>
    </p:spTree>
    <p:extLst>
      <p:ext uri="{BB962C8B-B14F-4D97-AF65-F5344CB8AC3E}">
        <p14:creationId xmlns:p14="http://schemas.microsoft.com/office/powerpoint/2010/main" val="213764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generated with very high confidence">
            <a:extLst>
              <a:ext uri="{FF2B5EF4-FFF2-40B4-BE49-F238E27FC236}">
                <a16:creationId xmlns:a16="http://schemas.microsoft.com/office/drawing/2014/main" id="{B545F81F-DB73-47AA-B543-15D567565D16}"/>
              </a:ext>
            </a:extLst>
          </p:cNvPr>
          <p:cNvPicPr>
            <a:picLocks noChangeAspect="1"/>
          </p:cNvPicPr>
          <p:nvPr/>
        </p:nvPicPr>
        <p:blipFill rotWithShape="1">
          <a:blip r:embed="rId3"/>
          <a:srcRect l="6530" r="4220" b="2"/>
          <a:stretch/>
        </p:blipFill>
        <p:spPr>
          <a:xfrm>
            <a:off x="8498839" y="1263897"/>
            <a:ext cx="2735071" cy="4330205"/>
          </a:xfrm>
          <a:prstGeom prst="rect">
            <a:avLst/>
          </a:prstGeom>
        </p:spPr>
      </p:pic>
      <p:sp>
        <p:nvSpPr>
          <p:cNvPr id="2" name="Title 1">
            <a:extLst>
              <a:ext uri="{FF2B5EF4-FFF2-40B4-BE49-F238E27FC236}">
                <a16:creationId xmlns:a16="http://schemas.microsoft.com/office/drawing/2014/main" id="{34147A3B-E5D9-4922-9C6D-71F1727EFE10}"/>
              </a:ext>
            </a:extLst>
          </p:cNvPr>
          <p:cNvSpPr>
            <a:spLocks noGrp="1"/>
          </p:cNvSpPr>
          <p:nvPr>
            <p:ph type="title"/>
          </p:nvPr>
        </p:nvSpPr>
        <p:spPr>
          <a:xfrm>
            <a:off x="810000" y="447188"/>
            <a:ext cx="5933700" cy="970450"/>
          </a:xfrm>
        </p:spPr>
        <p:txBody>
          <a:bodyPr>
            <a:normAutofit/>
          </a:bodyPr>
          <a:lstStyle/>
          <a:p>
            <a:r>
              <a:rPr lang="en-AU"/>
              <a:t>Vedas Overview</a:t>
            </a:r>
          </a:p>
        </p:txBody>
      </p:sp>
      <p:sp>
        <p:nvSpPr>
          <p:cNvPr id="3" name="Content Placeholder 2">
            <a:extLst>
              <a:ext uri="{FF2B5EF4-FFF2-40B4-BE49-F238E27FC236}">
                <a16:creationId xmlns:a16="http://schemas.microsoft.com/office/drawing/2014/main" id="{5EE91116-7D3C-4DC3-98CE-3D326441CBEC}"/>
              </a:ext>
            </a:extLst>
          </p:cNvPr>
          <p:cNvSpPr>
            <a:spLocks noGrp="1"/>
          </p:cNvSpPr>
          <p:nvPr>
            <p:ph idx="1"/>
          </p:nvPr>
        </p:nvSpPr>
        <p:spPr>
          <a:xfrm>
            <a:off x="0" y="2052028"/>
            <a:ext cx="7125538" cy="4789714"/>
          </a:xfrm>
        </p:spPr>
        <p:txBody>
          <a:bodyPr>
            <a:normAutofit/>
          </a:bodyPr>
          <a:lstStyle/>
          <a:p>
            <a:r>
              <a:rPr lang="en-AU" sz="3200"/>
              <a:t>There are 4 sections that make up the Vedas. </a:t>
            </a:r>
          </a:p>
          <a:p>
            <a:pPr lvl="1"/>
            <a:r>
              <a:rPr lang="en-AU" sz="2800"/>
              <a:t>The </a:t>
            </a:r>
            <a:r>
              <a:rPr lang="en-AU" sz="2800" err="1"/>
              <a:t>Rig-veda</a:t>
            </a:r>
            <a:endParaRPr lang="en-AU" sz="2800"/>
          </a:p>
          <a:p>
            <a:pPr lvl="1"/>
            <a:r>
              <a:rPr lang="en-AU" sz="2800"/>
              <a:t>The </a:t>
            </a:r>
            <a:r>
              <a:rPr lang="en-AU" sz="2800" err="1"/>
              <a:t>Yajur-veda</a:t>
            </a:r>
            <a:endParaRPr lang="en-AU" sz="2800"/>
          </a:p>
          <a:p>
            <a:pPr lvl="1"/>
            <a:r>
              <a:rPr lang="en-AU" sz="2800"/>
              <a:t>The </a:t>
            </a:r>
            <a:r>
              <a:rPr lang="en-AU" sz="2800" err="1"/>
              <a:t>Sama-veda</a:t>
            </a:r>
            <a:r>
              <a:rPr lang="en-AU" sz="2800"/>
              <a:t> </a:t>
            </a:r>
          </a:p>
          <a:p>
            <a:pPr lvl="1"/>
            <a:r>
              <a:rPr lang="en-AU" sz="2800"/>
              <a:t>The Atharva-</a:t>
            </a:r>
            <a:r>
              <a:rPr lang="en-AU" sz="2800" err="1"/>
              <a:t>veda</a:t>
            </a:r>
            <a:r>
              <a:rPr lang="en-AU" sz="2800"/>
              <a:t>.</a:t>
            </a:r>
          </a:p>
          <a:p>
            <a:pPr marL="457188" lvl="1" indent="0">
              <a:buNone/>
            </a:pPr>
            <a:endParaRPr lang="en-AU" sz="2000"/>
          </a:p>
        </p:txBody>
      </p:sp>
    </p:spTree>
    <p:extLst>
      <p:ext uri="{BB962C8B-B14F-4D97-AF65-F5344CB8AC3E}">
        <p14:creationId xmlns:p14="http://schemas.microsoft.com/office/powerpoint/2010/main" val="2124014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B1962B9-7A2A-4C9D-B3EB-30DFCAE87EB9}"/>
              </a:ext>
            </a:extLst>
          </p:cNvPr>
          <p:cNvGraphicFramePr/>
          <p:nvPr>
            <p:extLst>
              <p:ext uri="{D42A27DB-BD31-4B8C-83A1-F6EECF244321}">
                <p14:modId xmlns:p14="http://schemas.microsoft.com/office/powerpoint/2010/main" val="129854495"/>
              </p:ext>
            </p:extLst>
          </p:nvPr>
        </p:nvGraphicFramePr>
        <p:xfrm>
          <a:off x="212652" y="212653"/>
          <a:ext cx="11334307" cy="6645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389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7A6782-C8CF-434C-A4E3-D40899148C05}"/>
              </a:ext>
            </a:extLst>
          </p:cNvPr>
          <p:cNvPicPr>
            <a:picLocks noChangeAspect="1"/>
          </p:cNvPicPr>
          <p:nvPr/>
        </p:nvPicPr>
        <p:blipFill rotWithShape="1">
          <a:blip r:embed="rId3">
            <a:extLst/>
          </a:blip>
          <a:srcRect l="21061" r="18305" b="4"/>
          <a:stretch/>
        </p:blipFill>
        <p:spPr>
          <a:xfrm>
            <a:off x="8498839" y="1263897"/>
            <a:ext cx="2735071" cy="4330205"/>
          </a:xfrm>
          <a:prstGeom prst="rect">
            <a:avLst/>
          </a:prstGeom>
          <a:ln w="228600" cap="sq" cmpd="thickThin">
            <a:solidFill>
              <a:srgbClr val="FFC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id="{7EDCD950-FFF5-4ADE-BDA4-481401E76757}"/>
              </a:ext>
            </a:extLst>
          </p:cNvPr>
          <p:cNvSpPr>
            <a:spLocks noGrp="1"/>
          </p:cNvSpPr>
          <p:nvPr>
            <p:ph type="title"/>
          </p:nvPr>
        </p:nvSpPr>
        <p:spPr>
          <a:xfrm>
            <a:off x="810000" y="447188"/>
            <a:ext cx="5933700" cy="970450"/>
          </a:xfrm>
        </p:spPr>
        <p:txBody>
          <a:bodyPr>
            <a:normAutofit/>
          </a:bodyPr>
          <a:lstStyle/>
          <a:p>
            <a:r>
              <a:rPr lang="en-AU"/>
              <a:t>2 Key Veda Teachings</a:t>
            </a:r>
          </a:p>
        </p:txBody>
      </p:sp>
      <p:sp>
        <p:nvSpPr>
          <p:cNvPr id="3" name="Content Placeholder 2">
            <a:extLst>
              <a:ext uri="{FF2B5EF4-FFF2-40B4-BE49-F238E27FC236}">
                <a16:creationId xmlns:a16="http://schemas.microsoft.com/office/drawing/2014/main" id="{B0594EB7-8F20-42C9-B110-BFAFB32BA229}"/>
              </a:ext>
            </a:extLst>
          </p:cNvPr>
          <p:cNvSpPr>
            <a:spLocks noGrp="1"/>
          </p:cNvSpPr>
          <p:nvPr>
            <p:ph idx="1"/>
          </p:nvPr>
        </p:nvSpPr>
        <p:spPr>
          <a:xfrm>
            <a:off x="0" y="1847851"/>
            <a:ext cx="7543800" cy="5010150"/>
          </a:xfrm>
        </p:spPr>
        <p:txBody>
          <a:bodyPr>
            <a:normAutofit/>
          </a:bodyPr>
          <a:lstStyle/>
          <a:p>
            <a:pPr>
              <a:lnSpc>
                <a:spcPct val="80000"/>
              </a:lnSpc>
              <a:buFont typeface="+mj-lt"/>
              <a:buAutoNum type="arabicPeriod"/>
            </a:pPr>
            <a:r>
              <a:rPr lang="en-AU" sz="2800" b="1"/>
              <a:t>Polytheism:</a:t>
            </a:r>
          </a:p>
          <a:p>
            <a:pPr lvl="1">
              <a:lnSpc>
                <a:spcPct val="80000"/>
              </a:lnSpc>
              <a:buFont typeface="Courier New" panose="02070309020205020404" pitchFamily="49" charset="0"/>
              <a:buChar char="o"/>
            </a:pPr>
            <a:r>
              <a:rPr lang="en-AU" sz="2800"/>
              <a:t>They present a polytheistic collection of ‘devas’ (powerful, unpredictable beings)</a:t>
            </a:r>
          </a:p>
          <a:p>
            <a:pPr lvl="1">
              <a:lnSpc>
                <a:spcPct val="80000"/>
              </a:lnSpc>
              <a:buFont typeface="Courier New" panose="02070309020205020404" pitchFamily="49" charset="0"/>
              <a:buChar char="o"/>
            </a:pPr>
            <a:r>
              <a:rPr lang="en-AU" sz="2800"/>
              <a:t>About 1000 are mentioned in the Vedas and range from good to evil.</a:t>
            </a:r>
          </a:p>
          <a:p>
            <a:pPr marL="800080" lvl="1" indent="-342891">
              <a:lnSpc>
                <a:spcPct val="80000"/>
              </a:lnSpc>
              <a:buFont typeface="+mj-lt"/>
              <a:buAutoNum type="arabicPeriod"/>
            </a:pPr>
            <a:endParaRPr lang="en-AU" sz="2000"/>
          </a:p>
        </p:txBody>
      </p:sp>
    </p:spTree>
    <p:extLst>
      <p:ext uri="{BB962C8B-B14F-4D97-AF65-F5344CB8AC3E}">
        <p14:creationId xmlns:p14="http://schemas.microsoft.com/office/powerpoint/2010/main" val="414740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F77689-912F-48E1-B190-30185E5EF7B9}"/>
              </a:ext>
            </a:extLst>
          </p:cNvPr>
          <p:cNvPicPr>
            <a:picLocks noChangeAspect="1"/>
          </p:cNvPicPr>
          <p:nvPr/>
        </p:nvPicPr>
        <p:blipFill rotWithShape="1">
          <a:blip r:embed="rId2"/>
          <a:srcRect l="24978" r="27807" b="-2"/>
          <a:stretch/>
        </p:blipFill>
        <p:spPr>
          <a:xfrm>
            <a:off x="8507487" y="1258529"/>
            <a:ext cx="2735071" cy="4330205"/>
          </a:xfrm>
          <a:prstGeom prst="rect">
            <a:avLst/>
          </a:prstGeom>
        </p:spPr>
      </p:pic>
      <p:sp>
        <p:nvSpPr>
          <p:cNvPr id="2" name="Title 1">
            <a:extLst>
              <a:ext uri="{FF2B5EF4-FFF2-40B4-BE49-F238E27FC236}">
                <a16:creationId xmlns:a16="http://schemas.microsoft.com/office/drawing/2014/main" id="{7EDCD950-FFF5-4ADE-BDA4-481401E76757}"/>
              </a:ext>
            </a:extLst>
          </p:cNvPr>
          <p:cNvSpPr>
            <a:spLocks noGrp="1"/>
          </p:cNvSpPr>
          <p:nvPr>
            <p:ph type="title"/>
          </p:nvPr>
        </p:nvSpPr>
        <p:spPr>
          <a:xfrm>
            <a:off x="810000" y="447188"/>
            <a:ext cx="5933700" cy="970450"/>
          </a:xfrm>
        </p:spPr>
        <p:txBody>
          <a:bodyPr>
            <a:normAutofit/>
          </a:bodyPr>
          <a:lstStyle/>
          <a:p>
            <a:r>
              <a:rPr lang="en-AU"/>
              <a:t>2 Key Veda Teachings</a:t>
            </a:r>
          </a:p>
        </p:txBody>
      </p:sp>
      <p:sp>
        <p:nvSpPr>
          <p:cNvPr id="3" name="Content Placeholder 2">
            <a:extLst>
              <a:ext uri="{FF2B5EF4-FFF2-40B4-BE49-F238E27FC236}">
                <a16:creationId xmlns:a16="http://schemas.microsoft.com/office/drawing/2014/main" id="{B0594EB7-8F20-42C9-B110-BFAFB32BA229}"/>
              </a:ext>
            </a:extLst>
          </p:cNvPr>
          <p:cNvSpPr>
            <a:spLocks noGrp="1"/>
          </p:cNvSpPr>
          <p:nvPr>
            <p:ph idx="1"/>
          </p:nvPr>
        </p:nvSpPr>
        <p:spPr>
          <a:xfrm>
            <a:off x="323850" y="2222287"/>
            <a:ext cx="6913972" cy="4502363"/>
          </a:xfrm>
        </p:spPr>
        <p:txBody>
          <a:bodyPr>
            <a:normAutofit/>
          </a:bodyPr>
          <a:lstStyle/>
          <a:p>
            <a:pPr marL="457200" indent="-457200">
              <a:lnSpc>
                <a:spcPct val="90000"/>
              </a:lnSpc>
              <a:buFont typeface="+mj-lt"/>
              <a:buAutoNum type="arabicPeriod" startAt="2"/>
            </a:pPr>
            <a:r>
              <a:rPr lang="en-AU" sz="2400" b="1"/>
              <a:t>Rituals:</a:t>
            </a:r>
          </a:p>
          <a:p>
            <a:pPr lvl="1">
              <a:lnSpc>
                <a:spcPct val="90000"/>
              </a:lnSpc>
              <a:buFont typeface="Courier New" panose="02070309020205020404" pitchFamily="49" charset="0"/>
              <a:buChar char="o"/>
            </a:pPr>
            <a:r>
              <a:rPr lang="en-AU" sz="2000" b="1"/>
              <a:t>Soma Ritual </a:t>
            </a:r>
            <a:r>
              <a:rPr lang="en-AU" sz="2000"/>
              <a:t>– A priest took the juice of a certain plant and poured it over the alter. He then drank the hallucinogenic which they believed gave him divine insights and powers.</a:t>
            </a:r>
          </a:p>
          <a:p>
            <a:pPr lvl="1">
              <a:lnSpc>
                <a:spcPct val="90000"/>
              </a:lnSpc>
              <a:buFont typeface="Courier New" panose="02070309020205020404" pitchFamily="49" charset="0"/>
              <a:buChar char="o"/>
            </a:pPr>
            <a:endParaRPr lang="en-AU" sz="2000"/>
          </a:p>
          <a:p>
            <a:pPr lvl="1">
              <a:lnSpc>
                <a:spcPct val="90000"/>
              </a:lnSpc>
              <a:buFont typeface="Courier New" panose="02070309020205020404" pitchFamily="49" charset="0"/>
              <a:buChar char="o"/>
            </a:pPr>
            <a:r>
              <a:rPr lang="en-AU" sz="2000" b="1"/>
              <a:t>Fire Ritual </a:t>
            </a:r>
            <a:r>
              <a:rPr lang="en-AU" sz="2000"/>
              <a:t>– A priest places and animal on an alter and sets it on fire. The fire is believed to be a manifestation of Agni who accepts it by consuming (burning) the animal.</a:t>
            </a:r>
          </a:p>
          <a:p>
            <a:pPr lvl="1">
              <a:lnSpc>
                <a:spcPct val="90000"/>
              </a:lnSpc>
              <a:buFont typeface="Courier New" panose="02070309020205020404" pitchFamily="49" charset="0"/>
              <a:buChar char="o"/>
            </a:pPr>
            <a:endParaRPr lang="en-AU" sz="2000"/>
          </a:p>
          <a:p>
            <a:pPr lvl="1">
              <a:lnSpc>
                <a:spcPct val="90000"/>
              </a:lnSpc>
              <a:buFont typeface="Courier New" panose="02070309020205020404" pitchFamily="49" charset="0"/>
              <a:buChar char="o"/>
            </a:pPr>
            <a:r>
              <a:rPr lang="en-AU" sz="2000" b="1"/>
              <a:t>Other rituals: </a:t>
            </a:r>
            <a:r>
              <a:rPr lang="en-AU" sz="2000"/>
              <a:t>Wedding ceremony, ceremonial cremation, temple worship</a:t>
            </a:r>
          </a:p>
        </p:txBody>
      </p:sp>
    </p:spTree>
    <p:extLst>
      <p:ext uri="{BB962C8B-B14F-4D97-AF65-F5344CB8AC3E}">
        <p14:creationId xmlns:p14="http://schemas.microsoft.com/office/powerpoint/2010/main" val="39694530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1">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FFD663"/>
      </a:hlink>
      <a:folHlink>
        <a:srgbClr val="EE7008"/>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542A9803C3E14EBF00D397472EA5CE" ma:contentTypeVersion="2" ma:contentTypeDescription="Create a new document." ma:contentTypeScope="" ma:versionID="5f271f850d9fbb2af67f10f3c2256153">
  <xsd:schema xmlns:xsd="http://www.w3.org/2001/XMLSchema" xmlns:xs="http://www.w3.org/2001/XMLSchema" xmlns:p="http://schemas.microsoft.com/office/2006/metadata/properties" xmlns:ns2="21c7a402-be07-4880-acb8-2c40b7447ad5" targetNamespace="http://schemas.microsoft.com/office/2006/metadata/properties" ma:root="true" ma:fieldsID="046be46649b5e688beb009d2faa06730" ns2:_="">
    <xsd:import namespace="21c7a402-be07-4880-acb8-2c40b7447ad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c7a402-be07-4880-acb8-2c40b7447ad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053903-4C92-48A1-8864-4A148670DF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c7a402-be07-4880-acb8-2c40b7447a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2A4ABF-3D24-4C39-8888-1C935817DD07}">
  <ds:schemaRefs>
    <ds:schemaRef ds:uri="http://schemas.microsoft.com/office/2006/metadata/properties"/>
    <ds:schemaRef ds:uri="http://schemas.microsoft.com/office/2006/documentManagement/types"/>
    <ds:schemaRef ds:uri="http://purl.org/dc/term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21c7a402-be07-4880-acb8-2c40b7447ad5"/>
  </ds:schemaRefs>
</ds:datastoreItem>
</file>

<file path=customXml/itemProps3.xml><?xml version="1.0" encoding="utf-8"?>
<ds:datastoreItem xmlns:ds="http://schemas.openxmlformats.org/officeDocument/2006/customXml" ds:itemID="{C8A042EE-5967-40FD-A6FF-AF7718E6FA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12</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Quotable</vt:lpstr>
      <vt:lpstr>Hinduism</vt:lpstr>
      <vt:lpstr>Koh Koh – Historical Game</vt:lpstr>
      <vt:lpstr>History</vt:lpstr>
      <vt:lpstr>The writings of the ‘eternal religion’</vt:lpstr>
      <vt:lpstr>Vedas</vt:lpstr>
      <vt:lpstr>Vedas Overview</vt:lpstr>
      <vt:lpstr>PowerPoint Presentation</vt:lpstr>
      <vt:lpstr>2 Key Veda Teachings</vt:lpstr>
      <vt:lpstr>2 Key Veda Teachings</vt:lpstr>
      <vt:lpstr>Student Task</vt:lpstr>
      <vt:lpstr>Upanishads</vt:lpstr>
      <vt:lpstr>The writings of the ‘eternal religion’</vt:lpstr>
      <vt:lpstr>Upanishads Overview</vt:lpstr>
      <vt:lpstr>Most Important Beliefs</vt:lpstr>
      <vt:lpstr>Summary</vt:lpstr>
      <vt:lpstr>Smriti</vt:lpstr>
      <vt:lpstr>The writings of the ‘eternal religion’</vt:lpstr>
      <vt:lpstr>‘Remembered’ writings</vt:lpstr>
      <vt:lpstr>Song of the Lord</vt:lpstr>
      <vt:lpstr>The four castes</vt:lpstr>
      <vt:lpstr>Caste 1 – Priests (Brahmans)</vt:lpstr>
      <vt:lpstr>Caste 2 – Warrior Kings (Ksatriya)</vt:lpstr>
      <vt:lpstr>Caste 3 – Common people (Vaisyas).</vt:lpstr>
      <vt:lpstr>Caste 4 – Servants (Sudras)</vt:lpstr>
      <vt:lpstr>Student Task - Research</vt:lpstr>
      <vt:lpstr>Putting it all together</vt:lpstr>
      <vt:lpstr>PowerPoint Presentation</vt:lpstr>
      <vt:lpstr>The 3 Yogas</vt:lpstr>
      <vt:lpstr>The 3 Paths</vt:lpstr>
      <vt:lpstr>Yoga #1 – Path of duties: Karma-Yoga</vt:lpstr>
      <vt:lpstr>Yoga #2 – Path of knowledge: Janani-Yoga </vt:lpstr>
      <vt:lpstr>Yoga #3 – Path of Devotion: Bhachti-Yoga</vt:lpstr>
      <vt:lpstr>Two most popular gods to devote to.</vt:lpstr>
      <vt:lpstr>Vishnu</vt:lpstr>
      <vt:lpstr>Siva</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Hinduism</dc:title>
  <cp:revision>1</cp:revision>
  <dcterms:modified xsi:type="dcterms:W3CDTF">2017-07-10T04:44:04Z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0x010100B4542A9803C3E14EBF00D397472EA5CE</vt:lpwstr>
  </property>
</Properties>
</file>