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25"/>
  </p:notesMasterIdLst>
  <p:sldIdLst>
    <p:sldId id="256" r:id="rId5"/>
    <p:sldId id="257" r:id="rId6"/>
    <p:sldId id="258" r:id="rId7"/>
    <p:sldId id="270" r:id="rId8"/>
    <p:sldId id="259" r:id="rId9"/>
    <p:sldId id="260" r:id="rId10"/>
    <p:sldId id="26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1" r:id="rId19"/>
    <p:sldId id="272" r:id="rId20"/>
    <p:sldId id="274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9F3C4-B5B5-4F8D-B482-DCEB95A24DC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0113E9-8DBA-43D6-AB65-E5B80191D14A}">
      <dgm:prSet phldrT="[Text]"/>
      <dgm:spPr>
        <a:noFill/>
        <a:ln w="57150"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What do you know about Buddhism?</a:t>
          </a:r>
        </a:p>
      </dgm:t>
    </dgm:pt>
    <dgm:pt modelId="{5CE16388-BB7A-45ED-8EE7-60A93B7B9574}" type="parTrans" cxnId="{91B4DC64-1323-40B0-BEBC-AE89DA5CD314}">
      <dgm:prSet/>
      <dgm:spPr/>
      <dgm:t>
        <a:bodyPr/>
        <a:lstStyle/>
        <a:p>
          <a:endParaRPr lang="en-US"/>
        </a:p>
      </dgm:t>
    </dgm:pt>
    <dgm:pt modelId="{2E1575F2-813A-4382-ACBF-79568BF8AB34}" type="sibTrans" cxnId="{91B4DC64-1323-40B0-BEBC-AE89DA5CD314}">
      <dgm:prSet/>
      <dgm:spPr/>
      <dgm:t>
        <a:bodyPr/>
        <a:lstStyle/>
        <a:p>
          <a:endParaRPr lang="en-US"/>
        </a:p>
      </dgm:t>
    </dgm:pt>
    <dgm:pt modelId="{628B5AB0-BC9D-42A3-BCBB-5173E350316D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C96F5E61-FCD7-48D8-B06C-9D32A7A7F8BA}" type="parTrans" cxnId="{92B3B315-9E34-448D-89B7-198D75F5936F}">
      <dgm:prSet/>
      <dgm:spPr/>
      <dgm:t>
        <a:bodyPr/>
        <a:lstStyle/>
        <a:p>
          <a:endParaRPr lang="en-US"/>
        </a:p>
      </dgm:t>
    </dgm:pt>
    <dgm:pt modelId="{F2472E6C-8984-4F52-84B2-E5C6DC816D91}" type="sibTrans" cxnId="{92B3B315-9E34-448D-89B7-198D75F5936F}">
      <dgm:prSet/>
      <dgm:spPr/>
      <dgm:t>
        <a:bodyPr/>
        <a:lstStyle/>
        <a:p>
          <a:endParaRPr lang="en-US"/>
        </a:p>
      </dgm:t>
    </dgm:pt>
    <dgm:pt modelId="{5AC07264-52A6-46EB-8290-AA689ADEF372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DC99BD3C-C98D-4000-BCC6-A66AA9A8743E}" type="parTrans" cxnId="{7DC95E47-0AC7-40CF-A3F6-11F42A01BE93}">
      <dgm:prSet/>
      <dgm:spPr/>
      <dgm:t>
        <a:bodyPr/>
        <a:lstStyle/>
        <a:p>
          <a:endParaRPr lang="en-US"/>
        </a:p>
      </dgm:t>
    </dgm:pt>
    <dgm:pt modelId="{DB0C3AE6-A620-4F35-B399-92D416AE0798}" type="sibTrans" cxnId="{7DC95E47-0AC7-40CF-A3F6-11F42A01BE93}">
      <dgm:prSet/>
      <dgm:spPr/>
      <dgm:t>
        <a:bodyPr/>
        <a:lstStyle/>
        <a:p>
          <a:endParaRPr lang="en-US"/>
        </a:p>
      </dgm:t>
    </dgm:pt>
    <dgm:pt modelId="{28F59C33-5AE0-40BC-BAAB-D0A03FE04B84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0E16081D-30D0-4377-858D-6B8AB36DE97D}" type="parTrans" cxnId="{35C3A5BC-EB70-4678-8C03-F7A68405590F}">
      <dgm:prSet/>
      <dgm:spPr/>
      <dgm:t>
        <a:bodyPr/>
        <a:lstStyle/>
        <a:p>
          <a:endParaRPr lang="en-US"/>
        </a:p>
      </dgm:t>
    </dgm:pt>
    <dgm:pt modelId="{6576F9E3-EDFA-47BB-B3C2-3AF1166B3010}" type="sibTrans" cxnId="{35C3A5BC-EB70-4678-8C03-F7A68405590F}">
      <dgm:prSet/>
      <dgm:spPr/>
      <dgm:t>
        <a:bodyPr/>
        <a:lstStyle/>
        <a:p>
          <a:endParaRPr lang="en-US"/>
        </a:p>
      </dgm:t>
    </dgm:pt>
    <dgm:pt modelId="{08FCE2AD-ABAA-41C8-BA20-127DEFC1B5C5}">
      <dgm:prSet phldrT="[Text]"/>
      <dgm:spPr/>
      <dgm:t>
        <a:bodyPr/>
        <a:lstStyle/>
        <a:p>
          <a:endParaRPr lang="en-US" dirty="0"/>
        </a:p>
      </dgm:t>
    </dgm:pt>
    <dgm:pt modelId="{EED3D096-9695-4183-9E35-FA77DD871A00}" type="parTrans" cxnId="{C71083FC-504A-47F6-AF6C-635228279AC8}">
      <dgm:prSet/>
      <dgm:spPr/>
      <dgm:t>
        <a:bodyPr/>
        <a:lstStyle/>
        <a:p>
          <a:endParaRPr lang="en-US"/>
        </a:p>
      </dgm:t>
    </dgm:pt>
    <dgm:pt modelId="{EB13C923-506E-4C75-866F-EBB0D85EBAC2}" type="sibTrans" cxnId="{C71083FC-504A-47F6-AF6C-635228279AC8}">
      <dgm:prSet/>
      <dgm:spPr/>
      <dgm:t>
        <a:bodyPr/>
        <a:lstStyle/>
        <a:p>
          <a:endParaRPr lang="en-US"/>
        </a:p>
      </dgm:t>
    </dgm:pt>
    <dgm:pt modelId="{DE281F97-46FC-4AC6-92F8-8D96AE470E1F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95A6CF6F-7BA3-46FE-8055-73D2EA46B5DB}" type="parTrans" cxnId="{53753AE2-B16B-4B68-AEEB-8CAA3679593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93C9798-4605-448A-AACC-237523C98225}" type="sibTrans" cxnId="{53753AE2-B16B-4B68-AEEB-8CAA36795934}">
      <dgm:prSet/>
      <dgm:spPr/>
      <dgm:t>
        <a:bodyPr/>
        <a:lstStyle/>
        <a:p>
          <a:endParaRPr lang="en-US"/>
        </a:p>
      </dgm:t>
    </dgm:pt>
    <dgm:pt modelId="{F90EAFE7-9543-4E11-8EF2-D147A3451C10}" type="pres">
      <dgm:prSet presAssocID="{3399F3C4-B5B5-4F8D-B482-DCEB95A24DC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DB62AE-C04A-4592-8186-C73A4383B007}" type="pres">
      <dgm:prSet presAssocID="{C80113E9-8DBA-43D6-AB65-E5B80191D14A}" presName="centerShape" presStyleLbl="node0" presStyleIdx="0" presStyleCnt="1"/>
      <dgm:spPr/>
    </dgm:pt>
    <dgm:pt modelId="{28D7A958-5DF1-4A5E-8CC5-FCA48AD79FB9}" type="pres">
      <dgm:prSet presAssocID="{C96F5E61-FCD7-48D8-B06C-9D32A7A7F8BA}" presName="parTrans" presStyleLbl="bgSibTrans2D1" presStyleIdx="0" presStyleCnt="4"/>
      <dgm:spPr/>
    </dgm:pt>
    <dgm:pt modelId="{54842E93-5FFD-4ACD-BDDA-A68753DE5D06}" type="pres">
      <dgm:prSet presAssocID="{628B5AB0-BC9D-42A3-BCBB-5173E350316D}" presName="node" presStyleLbl="node1" presStyleIdx="0" presStyleCnt="4">
        <dgm:presLayoutVars>
          <dgm:bulletEnabled val="1"/>
        </dgm:presLayoutVars>
      </dgm:prSet>
      <dgm:spPr/>
    </dgm:pt>
    <dgm:pt modelId="{CAB7646D-091E-4AE9-BA68-2AC8A7F24142}" type="pres">
      <dgm:prSet presAssocID="{DC99BD3C-C98D-4000-BCC6-A66AA9A8743E}" presName="parTrans" presStyleLbl="bgSibTrans2D1" presStyleIdx="1" presStyleCnt="4"/>
      <dgm:spPr/>
    </dgm:pt>
    <dgm:pt modelId="{4E2A899E-0711-48AC-A861-3F1FF97F36B8}" type="pres">
      <dgm:prSet presAssocID="{5AC07264-52A6-46EB-8290-AA689ADEF372}" presName="node" presStyleLbl="node1" presStyleIdx="1" presStyleCnt="4">
        <dgm:presLayoutVars>
          <dgm:bulletEnabled val="1"/>
        </dgm:presLayoutVars>
      </dgm:prSet>
      <dgm:spPr/>
    </dgm:pt>
    <dgm:pt modelId="{753880D4-61CB-498B-99EB-9080AC18403E}" type="pres">
      <dgm:prSet presAssocID="{0E16081D-30D0-4377-858D-6B8AB36DE97D}" presName="parTrans" presStyleLbl="bgSibTrans2D1" presStyleIdx="2" presStyleCnt="4"/>
      <dgm:spPr/>
    </dgm:pt>
    <dgm:pt modelId="{2B0D14DB-9A8E-45A9-B391-B007E2404D7F}" type="pres">
      <dgm:prSet presAssocID="{28F59C33-5AE0-40BC-BAAB-D0A03FE04B84}" presName="node" presStyleLbl="node1" presStyleIdx="2" presStyleCnt="4">
        <dgm:presLayoutVars>
          <dgm:bulletEnabled val="1"/>
        </dgm:presLayoutVars>
      </dgm:prSet>
      <dgm:spPr/>
    </dgm:pt>
    <dgm:pt modelId="{F822C07C-8F4B-42E2-B682-CE6A696FC107}" type="pres">
      <dgm:prSet presAssocID="{95A6CF6F-7BA3-46FE-8055-73D2EA46B5DB}" presName="parTrans" presStyleLbl="bgSibTrans2D1" presStyleIdx="3" presStyleCnt="4"/>
      <dgm:spPr/>
    </dgm:pt>
    <dgm:pt modelId="{FA104C62-F4F0-487F-8CE3-1077CE96DB8D}" type="pres">
      <dgm:prSet presAssocID="{DE281F97-46FC-4AC6-92F8-8D96AE470E1F}" presName="node" presStyleLbl="node1" presStyleIdx="3" presStyleCnt="4">
        <dgm:presLayoutVars>
          <dgm:bulletEnabled val="1"/>
        </dgm:presLayoutVars>
      </dgm:prSet>
      <dgm:spPr/>
    </dgm:pt>
  </dgm:ptLst>
  <dgm:cxnLst>
    <dgm:cxn modelId="{F05FCA12-9152-499D-884F-B1606E43BE3F}" type="presOf" srcId="{5AC07264-52A6-46EB-8290-AA689ADEF372}" destId="{4E2A899E-0711-48AC-A861-3F1FF97F36B8}" srcOrd="0" destOrd="0" presId="urn:microsoft.com/office/officeart/2005/8/layout/radial4"/>
    <dgm:cxn modelId="{92B3B315-9E34-448D-89B7-198D75F5936F}" srcId="{C80113E9-8DBA-43D6-AB65-E5B80191D14A}" destId="{628B5AB0-BC9D-42A3-BCBB-5173E350316D}" srcOrd="0" destOrd="0" parTransId="{C96F5E61-FCD7-48D8-B06C-9D32A7A7F8BA}" sibTransId="{F2472E6C-8984-4F52-84B2-E5C6DC816D91}"/>
    <dgm:cxn modelId="{83221C1B-9C63-4317-BD2D-662554A879F5}" type="presOf" srcId="{C96F5E61-FCD7-48D8-B06C-9D32A7A7F8BA}" destId="{28D7A958-5DF1-4A5E-8CC5-FCA48AD79FB9}" srcOrd="0" destOrd="0" presId="urn:microsoft.com/office/officeart/2005/8/layout/radial4"/>
    <dgm:cxn modelId="{DEFE1428-B10A-46DD-BD4D-E74F985066E8}" type="presOf" srcId="{DC99BD3C-C98D-4000-BCC6-A66AA9A8743E}" destId="{CAB7646D-091E-4AE9-BA68-2AC8A7F24142}" srcOrd="0" destOrd="0" presId="urn:microsoft.com/office/officeart/2005/8/layout/radial4"/>
    <dgm:cxn modelId="{5981C530-7F43-4984-A6F0-49D1F9EB5FB0}" type="presOf" srcId="{95A6CF6F-7BA3-46FE-8055-73D2EA46B5DB}" destId="{F822C07C-8F4B-42E2-B682-CE6A696FC107}" srcOrd="0" destOrd="0" presId="urn:microsoft.com/office/officeart/2005/8/layout/radial4"/>
    <dgm:cxn modelId="{77A7A15F-F03A-4B89-B216-D5C0498233D1}" type="presOf" srcId="{28F59C33-5AE0-40BC-BAAB-D0A03FE04B84}" destId="{2B0D14DB-9A8E-45A9-B391-B007E2404D7F}" srcOrd="0" destOrd="0" presId="urn:microsoft.com/office/officeart/2005/8/layout/radial4"/>
    <dgm:cxn modelId="{5FE5A641-3678-4962-AF73-47BEF394AF12}" type="presOf" srcId="{628B5AB0-BC9D-42A3-BCBB-5173E350316D}" destId="{54842E93-5FFD-4ACD-BDDA-A68753DE5D06}" srcOrd="0" destOrd="0" presId="urn:microsoft.com/office/officeart/2005/8/layout/radial4"/>
    <dgm:cxn modelId="{91B4DC64-1323-40B0-BEBC-AE89DA5CD314}" srcId="{3399F3C4-B5B5-4F8D-B482-DCEB95A24DC8}" destId="{C80113E9-8DBA-43D6-AB65-E5B80191D14A}" srcOrd="0" destOrd="0" parTransId="{5CE16388-BB7A-45ED-8EE7-60A93B7B9574}" sibTransId="{2E1575F2-813A-4382-ACBF-79568BF8AB34}"/>
    <dgm:cxn modelId="{7DC95E47-0AC7-40CF-A3F6-11F42A01BE93}" srcId="{C80113E9-8DBA-43D6-AB65-E5B80191D14A}" destId="{5AC07264-52A6-46EB-8290-AA689ADEF372}" srcOrd="1" destOrd="0" parTransId="{DC99BD3C-C98D-4000-BCC6-A66AA9A8743E}" sibTransId="{DB0C3AE6-A620-4F35-B399-92D416AE0798}"/>
    <dgm:cxn modelId="{1F80138B-7ED9-4C42-A1CA-E1C4FAE834EF}" type="presOf" srcId="{C80113E9-8DBA-43D6-AB65-E5B80191D14A}" destId="{1BDB62AE-C04A-4592-8186-C73A4383B007}" srcOrd="0" destOrd="0" presId="urn:microsoft.com/office/officeart/2005/8/layout/radial4"/>
    <dgm:cxn modelId="{479E4E9C-0488-4AA4-B629-784A1588A177}" type="presOf" srcId="{0E16081D-30D0-4377-858D-6B8AB36DE97D}" destId="{753880D4-61CB-498B-99EB-9080AC18403E}" srcOrd="0" destOrd="0" presId="urn:microsoft.com/office/officeart/2005/8/layout/radial4"/>
    <dgm:cxn modelId="{DDFA53A5-67AE-45E2-BCC9-105CE326C1B3}" type="presOf" srcId="{3399F3C4-B5B5-4F8D-B482-DCEB95A24DC8}" destId="{F90EAFE7-9543-4E11-8EF2-D147A3451C10}" srcOrd="0" destOrd="0" presId="urn:microsoft.com/office/officeart/2005/8/layout/radial4"/>
    <dgm:cxn modelId="{35C3A5BC-EB70-4678-8C03-F7A68405590F}" srcId="{C80113E9-8DBA-43D6-AB65-E5B80191D14A}" destId="{28F59C33-5AE0-40BC-BAAB-D0A03FE04B84}" srcOrd="2" destOrd="0" parTransId="{0E16081D-30D0-4377-858D-6B8AB36DE97D}" sibTransId="{6576F9E3-EDFA-47BB-B3C2-3AF1166B3010}"/>
    <dgm:cxn modelId="{53753AE2-B16B-4B68-AEEB-8CAA36795934}" srcId="{C80113E9-8DBA-43D6-AB65-E5B80191D14A}" destId="{DE281F97-46FC-4AC6-92F8-8D96AE470E1F}" srcOrd="3" destOrd="0" parTransId="{95A6CF6F-7BA3-46FE-8055-73D2EA46B5DB}" sibTransId="{393C9798-4605-448A-AACC-237523C98225}"/>
    <dgm:cxn modelId="{271B94F2-7B15-43E1-B8DB-38E75E15F429}" type="presOf" srcId="{DE281F97-46FC-4AC6-92F8-8D96AE470E1F}" destId="{FA104C62-F4F0-487F-8CE3-1077CE96DB8D}" srcOrd="0" destOrd="0" presId="urn:microsoft.com/office/officeart/2005/8/layout/radial4"/>
    <dgm:cxn modelId="{C71083FC-504A-47F6-AF6C-635228279AC8}" srcId="{3399F3C4-B5B5-4F8D-B482-DCEB95A24DC8}" destId="{08FCE2AD-ABAA-41C8-BA20-127DEFC1B5C5}" srcOrd="1" destOrd="0" parTransId="{EED3D096-9695-4183-9E35-FA77DD871A00}" sibTransId="{EB13C923-506E-4C75-866F-EBB0D85EBAC2}"/>
    <dgm:cxn modelId="{0ACE376D-E9C9-471E-8528-71845C89553B}" type="presParOf" srcId="{F90EAFE7-9543-4E11-8EF2-D147A3451C10}" destId="{1BDB62AE-C04A-4592-8186-C73A4383B007}" srcOrd="0" destOrd="0" presId="urn:microsoft.com/office/officeart/2005/8/layout/radial4"/>
    <dgm:cxn modelId="{B097042B-69A7-4837-B0E4-102289A36D1B}" type="presParOf" srcId="{F90EAFE7-9543-4E11-8EF2-D147A3451C10}" destId="{28D7A958-5DF1-4A5E-8CC5-FCA48AD79FB9}" srcOrd="1" destOrd="0" presId="urn:microsoft.com/office/officeart/2005/8/layout/radial4"/>
    <dgm:cxn modelId="{D9D491D0-C96D-474E-AF6C-8F96705BF71B}" type="presParOf" srcId="{F90EAFE7-9543-4E11-8EF2-D147A3451C10}" destId="{54842E93-5FFD-4ACD-BDDA-A68753DE5D06}" srcOrd="2" destOrd="0" presId="urn:microsoft.com/office/officeart/2005/8/layout/radial4"/>
    <dgm:cxn modelId="{48A06C7E-C15A-434A-81D2-6BE8F0DF8C73}" type="presParOf" srcId="{F90EAFE7-9543-4E11-8EF2-D147A3451C10}" destId="{CAB7646D-091E-4AE9-BA68-2AC8A7F24142}" srcOrd="3" destOrd="0" presId="urn:microsoft.com/office/officeart/2005/8/layout/radial4"/>
    <dgm:cxn modelId="{986B2C29-2E0E-4B9A-8671-791BD5F36465}" type="presParOf" srcId="{F90EAFE7-9543-4E11-8EF2-D147A3451C10}" destId="{4E2A899E-0711-48AC-A861-3F1FF97F36B8}" srcOrd="4" destOrd="0" presId="urn:microsoft.com/office/officeart/2005/8/layout/radial4"/>
    <dgm:cxn modelId="{502F51B8-DEB6-4DC4-A386-F7890195ED77}" type="presParOf" srcId="{F90EAFE7-9543-4E11-8EF2-D147A3451C10}" destId="{753880D4-61CB-498B-99EB-9080AC18403E}" srcOrd="5" destOrd="0" presId="urn:microsoft.com/office/officeart/2005/8/layout/radial4"/>
    <dgm:cxn modelId="{F1316133-2FBE-47CE-90BE-4C359EC50193}" type="presParOf" srcId="{F90EAFE7-9543-4E11-8EF2-D147A3451C10}" destId="{2B0D14DB-9A8E-45A9-B391-B007E2404D7F}" srcOrd="6" destOrd="0" presId="urn:microsoft.com/office/officeart/2005/8/layout/radial4"/>
    <dgm:cxn modelId="{07135524-928E-4330-BBB0-CB538C16DCBD}" type="presParOf" srcId="{F90EAFE7-9543-4E11-8EF2-D147A3451C10}" destId="{F822C07C-8F4B-42E2-B682-CE6A696FC107}" srcOrd="7" destOrd="0" presId="urn:microsoft.com/office/officeart/2005/8/layout/radial4"/>
    <dgm:cxn modelId="{670B673B-BEF2-4424-9445-067C857A5164}" type="presParOf" srcId="{F90EAFE7-9543-4E11-8EF2-D147A3451C10}" destId="{FA104C62-F4F0-487F-8CE3-1077CE96DB8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571E58-3948-42D9-B713-76FDC4376F3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C8E212-DA04-412D-B73B-1472A8559FB8}">
      <dgm:prSet phldrT="[Text]"/>
      <dgm:spPr/>
      <dgm:t>
        <a:bodyPr/>
        <a:lstStyle/>
        <a:p>
          <a:r>
            <a:rPr lang="en-US" dirty="0"/>
            <a:t>Rejections of Hinduism</a:t>
          </a:r>
        </a:p>
      </dgm:t>
    </dgm:pt>
    <dgm:pt modelId="{A7BDA115-1416-48DC-91C1-2402D02691BB}" type="parTrans" cxnId="{A848E8A5-22C9-4136-8855-E5F4CA4FB1A5}">
      <dgm:prSet/>
      <dgm:spPr/>
      <dgm:t>
        <a:bodyPr/>
        <a:lstStyle/>
        <a:p>
          <a:endParaRPr lang="en-US"/>
        </a:p>
      </dgm:t>
    </dgm:pt>
    <dgm:pt modelId="{76E1BE2A-9FCB-4C10-91EB-2C43239D6606}" type="sibTrans" cxnId="{A848E8A5-22C9-4136-8855-E5F4CA4FB1A5}">
      <dgm:prSet/>
      <dgm:spPr/>
      <dgm:t>
        <a:bodyPr/>
        <a:lstStyle/>
        <a:p>
          <a:endParaRPr lang="en-US"/>
        </a:p>
      </dgm:t>
    </dgm:pt>
    <dgm:pt modelId="{1FE865E3-6312-4A86-BC19-2BB3F1DC0A06}">
      <dgm:prSet phldrT="[Text]"/>
      <dgm:spPr/>
      <dgm:t>
        <a:bodyPr/>
        <a:lstStyle/>
        <a:p>
          <a:r>
            <a:rPr lang="en-US" dirty="0"/>
            <a:t>Caste system</a:t>
          </a:r>
        </a:p>
      </dgm:t>
    </dgm:pt>
    <dgm:pt modelId="{D29A1CC3-9F09-492D-866E-836B0C653092}" type="parTrans" cxnId="{AC946057-1BDC-434B-8379-1F4C3F0E9539}">
      <dgm:prSet/>
      <dgm:spPr/>
      <dgm:t>
        <a:bodyPr/>
        <a:lstStyle/>
        <a:p>
          <a:endParaRPr lang="en-US"/>
        </a:p>
      </dgm:t>
    </dgm:pt>
    <dgm:pt modelId="{C89434F5-B2E8-481F-A5F5-77A99DA9256A}" type="sibTrans" cxnId="{AC946057-1BDC-434B-8379-1F4C3F0E9539}">
      <dgm:prSet/>
      <dgm:spPr/>
      <dgm:t>
        <a:bodyPr/>
        <a:lstStyle/>
        <a:p>
          <a:endParaRPr lang="en-US"/>
        </a:p>
      </dgm:t>
    </dgm:pt>
    <dgm:pt modelId="{D91C1179-8E43-48DC-BE22-FE9F32E05ED5}">
      <dgm:prSet phldrT="[Text]"/>
      <dgm:spPr/>
      <dgm:t>
        <a:bodyPr/>
        <a:lstStyle/>
        <a:p>
          <a:r>
            <a:rPr lang="en-US" dirty="0"/>
            <a:t>Role of Brahmans</a:t>
          </a:r>
        </a:p>
      </dgm:t>
    </dgm:pt>
    <dgm:pt modelId="{87D56847-EE4F-47B3-8139-8B563EA601B6}" type="parTrans" cxnId="{71C60ED9-2DFC-4FE0-A4F0-4ACD7720424B}">
      <dgm:prSet/>
      <dgm:spPr/>
      <dgm:t>
        <a:bodyPr/>
        <a:lstStyle/>
        <a:p>
          <a:endParaRPr lang="en-US"/>
        </a:p>
      </dgm:t>
    </dgm:pt>
    <dgm:pt modelId="{F49A81DE-B027-427C-B5E8-79703051FBC8}" type="sibTrans" cxnId="{71C60ED9-2DFC-4FE0-A4F0-4ACD7720424B}">
      <dgm:prSet/>
      <dgm:spPr/>
      <dgm:t>
        <a:bodyPr/>
        <a:lstStyle/>
        <a:p>
          <a:endParaRPr lang="en-US"/>
        </a:p>
      </dgm:t>
    </dgm:pt>
    <dgm:pt modelId="{10FD248B-A254-4F84-B64A-4A89972717A0}">
      <dgm:prSet phldrT="[Text]"/>
      <dgm:spPr/>
      <dgm:t>
        <a:bodyPr/>
        <a:lstStyle/>
        <a:p>
          <a:r>
            <a:rPr lang="en-US" dirty="0"/>
            <a:t>God, soul, self</a:t>
          </a:r>
        </a:p>
      </dgm:t>
    </dgm:pt>
    <dgm:pt modelId="{25A144EC-5F57-4E76-A67F-1008165C7AEE}" type="parTrans" cxnId="{90643707-71A0-497B-8459-350F62516CDB}">
      <dgm:prSet/>
      <dgm:spPr/>
      <dgm:t>
        <a:bodyPr/>
        <a:lstStyle/>
        <a:p>
          <a:endParaRPr lang="en-US"/>
        </a:p>
      </dgm:t>
    </dgm:pt>
    <dgm:pt modelId="{48A53697-F064-40E3-8BB7-37F17D31E298}" type="sibTrans" cxnId="{90643707-71A0-497B-8459-350F62516CDB}">
      <dgm:prSet/>
      <dgm:spPr/>
      <dgm:t>
        <a:bodyPr/>
        <a:lstStyle/>
        <a:p>
          <a:endParaRPr lang="en-US"/>
        </a:p>
      </dgm:t>
    </dgm:pt>
    <dgm:pt modelId="{ECE28F4F-F85B-4016-B1FE-C39E46F633FA}">
      <dgm:prSet phldrT="[Text]"/>
      <dgm:spPr/>
      <dgm:t>
        <a:bodyPr/>
        <a:lstStyle/>
        <a:p>
          <a:r>
            <a:rPr lang="en-US" dirty="0"/>
            <a:t>Believed even the lowest caste could achieve enlightenment.</a:t>
          </a:r>
        </a:p>
      </dgm:t>
    </dgm:pt>
    <dgm:pt modelId="{E9E0C8DD-6DF4-4B84-B946-D614EA2D1101}" type="parTrans" cxnId="{508172C1-6981-4A19-A68F-B542EFE6FC81}">
      <dgm:prSet/>
      <dgm:spPr/>
      <dgm:t>
        <a:bodyPr/>
        <a:lstStyle/>
        <a:p>
          <a:endParaRPr lang="en-US"/>
        </a:p>
      </dgm:t>
    </dgm:pt>
    <dgm:pt modelId="{DF4B6FCD-53E4-4726-B012-990C20D0DFE1}" type="sibTrans" cxnId="{508172C1-6981-4A19-A68F-B542EFE6FC81}">
      <dgm:prSet/>
      <dgm:spPr/>
      <dgm:t>
        <a:bodyPr/>
        <a:lstStyle/>
        <a:p>
          <a:endParaRPr lang="en-US"/>
        </a:p>
      </dgm:t>
    </dgm:pt>
    <dgm:pt modelId="{D91A1BB2-8043-48C8-AD03-7C82C59CB253}">
      <dgm:prSet phldrT="[Text]"/>
      <dgm:spPr/>
      <dgm:t>
        <a:bodyPr/>
        <a:lstStyle/>
        <a:p>
          <a:r>
            <a:rPr lang="en-US" dirty="0"/>
            <a:t>Rituals and philosophy were ignorant and like the blind leading the blind.</a:t>
          </a:r>
        </a:p>
      </dgm:t>
    </dgm:pt>
    <dgm:pt modelId="{0107CC17-2222-442F-A0D1-572F76EE0291}" type="parTrans" cxnId="{340FB89E-6119-4771-B62D-5FA2E9D0DA4B}">
      <dgm:prSet/>
      <dgm:spPr/>
      <dgm:t>
        <a:bodyPr/>
        <a:lstStyle/>
        <a:p>
          <a:endParaRPr lang="en-US"/>
        </a:p>
      </dgm:t>
    </dgm:pt>
    <dgm:pt modelId="{81D658BB-6BD9-4696-9CF0-104796FFB740}" type="sibTrans" cxnId="{340FB89E-6119-4771-B62D-5FA2E9D0DA4B}">
      <dgm:prSet/>
      <dgm:spPr/>
      <dgm:t>
        <a:bodyPr/>
        <a:lstStyle/>
        <a:p>
          <a:endParaRPr lang="en-US"/>
        </a:p>
      </dgm:t>
    </dgm:pt>
    <dgm:pt modelId="{13346A0D-B2B3-41CA-9250-475B54C0447F}">
      <dgm:prSet phldrT="[Text]"/>
      <dgm:spPr/>
      <dgm:t>
        <a:bodyPr/>
        <a:lstStyle/>
        <a:p>
          <a:r>
            <a:rPr lang="en-US" dirty="0"/>
            <a:t>Considered them all to be guesswork and irrelevant.</a:t>
          </a:r>
        </a:p>
      </dgm:t>
    </dgm:pt>
    <dgm:pt modelId="{8568FEF6-DBF1-4186-BC5E-C4E9B5FB08A9}" type="parTrans" cxnId="{39C0F3A7-B052-49F7-A1F9-4BBACA2D98A8}">
      <dgm:prSet/>
      <dgm:spPr/>
      <dgm:t>
        <a:bodyPr/>
        <a:lstStyle/>
        <a:p>
          <a:endParaRPr lang="en-US"/>
        </a:p>
      </dgm:t>
    </dgm:pt>
    <dgm:pt modelId="{DED1B923-78BC-4222-9AB4-DB834691516B}" type="sibTrans" cxnId="{39C0F3A7-B052-49F7-A1F9-4BBACA2D98A8}">
      <dgm:prSet/>
      <dgm:spPr/>
      <dgm:t>
        <a:bodyPr/>
        <a:lstStyle/>
        <a:p>
          <a:endParaRPr lang="en-US"/>
        </a:p>
      </dgm:t>
    </dgm:pt>
    <dgm:pt modelId="{47738D99-3257-4FF4-AED9-04B905291BDB}">
      <dgm:prSet phldrT="[Text]"/>
      <dgm:spPr/>
      <dgm:t>
        <a:bodyPr/>
        <a:lstStyle/>
        <a:p>
          <a:r>
            <a:rPr lang="en-US" dirty="0"/>
            <a:t>Paths of Hinduism</a:t>
          </a:r>
        </a:p>
      </dgm:t>
    </dgm:pt>
    <dgm:pt modelId="{1D640C9E-73A1-490A-A33F-729C8D7A6578}" type="parTrans" cxnId="{D48C27E8-6CEA-4ED8-A3EE-FF9D34E879F5}">
      <dgm:prSet/>
      <dgm:spPr/>
      <dgm:t>
        <a:bodyPr/>
        <a:lstStyle/>
        <a:p>
          <a:endParaRPr lang="en-US"/>
        </a:p>
      </dgm:t>
    </dgm:pt>
    <dgm:pt modelId="{12C9D114-473C-4440-B0BC-4350C6194EE1}" type="sibTrans" cxnId="{D48C27E8-6CEA-4ED8-A3EE-FF9D34E879F5}">
      <dgm:prSet/>
      <dgm:spPr/>
      <dgm:t>
        <a:bodyPr/>
        <a:lstStyle/>
        <a:p>
          <a:endParaRPr lang="en-US"/>
        </a:p>
      </dgm:t>
    </dgm:pt>
    <dgm:pt modelId="{746CDCDB-1A18-4A7E-89AA-63ABFFD5B2B8}">
      <dgm:prSet phldrT="[Text]"/>
      <dgm:spPr/>
      <dgm:t>
        <a:bodyPr/>
        <a:lstStyle/>
        <a:p>
          <a:r>
            <a:rPr lang="en-US" dirty="0"/>
            <a:t>Considered them paths of ignorance.</a:t>
          </a:r>
        </a:p>
      </dgm:t>
    </dgm:pt>
    <dgm:pt modelId="{43C3471C-6DBA-4F3B-8E3C-A3A83693EF06}" type="parTrans" cxnId="{68A9D869-3FBB-453E-AF22-15BEBED6DA46}">
      <dgm:prSet/>
      <dgm:spPr/>
      <dgm:t>
        <a:bodyPr/>
        <a:lstStyle/>
        <a:p>
          <a:endParaRPr lang="en-US"/>
        </a:p>
      </dgm:t>
    </dgm:pt>
    <dgm:pt modelId="{55E9409C-A463-4811-85E8-24406CE5CEE2}" type="sibTrans" cxnId="{68A9D869-3FBB-453E-AF22-15BEBED6DA46}">
      <dgm:prSet/>
      <dgm:spPr/>
      <dgm:t>
        <a:bodyPr/>
        <a:lstStyle/>
        <a:p>
          <a:endParaRPr lang="en-US"/>
        </a:p>
      </dgm:t>
    </dgm:pt>
    <dgm:pt modelId="{AD53CC58-8D28-4CC9-A88E-71BB2E2C412A}">
      <dgm:prSet phldrT="[Text]"/>
      <dgm:spPr/>
      <dgm:t>
        <a:bodyPr/>
        <a:lstStyle/>
        <a:p>
          <a:r>
            <a:rPr lang="en-US" dirty="0"/>
            <a:t>Believed there was no actual YOU. </a:t>
          </a:r>
        </a:p>
        <a:p>
          <a:r>
            <a:rPr lang="en-US" dirty="0"/>
            <a:t>You do not exist.</a:t>
          </a:r>
        </a:p>
      </dgm:t>
    </dgm:pt>
    <dgm:pt modelId="{CD3074F5-25A4-4183-B07B-AC2268E21B40}" type="parTrans" cxnId="{0FEEED08-FAD8-467E-8454-1754DAB01B6B}">
      <dgm:prSet/>
      <dgm:spPr/>
      <dgm:t>
        <a:bodyPr/>
        <a:lstStyle/>
        <a:p>
          <a:endParaRPr lang="en-US"/>
        </a:p>
      </dgm:t>
    </dgm:pt>
    <dgm:pt modelId="{76E19D58-C86D-4A0D-89F5-5C065726B111}" type="sibTrans" cxnId="{0FEEED08-FAD8-467E-8454-1754DAB01B6B}">
      <dgm:prSet/>
      <dgm:spPr/>
      <dgm:t>
        <a:bodyPr/>
        <a:lstStyle/>
        <a:p>
          <a:endParaRPr lang="en-US"/>
        </a:p>
      </dgm:t>
    </dgm:pt>
    <dgm:pt modelId="{E66A487D-087F-4801-AD73-AB0238CFFE77}" type="pres">
      <dgm:prSet presAssocID="{D8571E58-3948-42D9-B713-76FDC4376F3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AC758B2-66C7-4BBD-ABD4-34D9966CA9E6}" type="pres">
      <dgm:prSet presAssocID="{03C8E212-DA04-412D-B73B-1472A8559FB8}" presName="root1" presStyleCnt="0"/>
      <dgm:spPr/>
    </dgm:pt>
    <dgm:pt modelId="{8FF2818F-771B-416F-9A19-4F117C71028E}" type="pres">
      <dgm:prSet presAssocID="{03C8E212-DA04-412D-B73B-1472A8559FB8}" presName="LevelOneTextNode" presStyleLbl="node0" presStyleIdx="0" presStyleCnt="1" custLinFactNeighborX="-17915" custLinFactNeighborY="5957">
        <dgm:presLayoutVars>
          <dgm:chPref val="3"/>
        </dgm:presLayoutVars>
      </dgm:prSet>
      <dgm:spPr/>
    </dgm:pt>
    <dgm:pt modelId="{DADE18B4-07F1-4B36-9D83-C1E778DEF888}" type="pres">
      <dgm:prSet presAssocID="{03C8E212-DA04-412D-B73B-1472A8559FB8}" presName="level2hierChild" presStyleCnt="0"/>
      <dgm:spPr/>
    </dgm:pt>
    <dgm:pt modelId="{4C4A24BF-53EE-4A9C-8DD2-AE92D56444D7}" type="pres">
      <dgm:prSet presAssocID="{1D640C9E-73A1-490A-A33F-729C8D7A6578}" presName="conn2-1" presStyleLbl="parChTrans1D2" presStyleIdx="0" presStyleCnt="4"/>
      <dgm:spPr/>
    </dgm:pt>
    <dgm:pt modelId="{B31D60C6-A00F-4E23-BA90-AB9C83162D3D}" type="pres">
      <dgm:prSet presAssocID="{1D640C9E-73A1-490A-A33F-729C8D7A6578}" presName="connTx" presStyleLbl="parChTrans1D2" presStyleIdx="0" presStyleCnt="4"/>
      <dgm:spPr/>
    </dgm:pt>
    <dgm:pt modelId="{AE2C5D0E-C1FC-4462-A3B3-D28ADD865DA1}" type="pres">
      <dgm:prSet presAssocID="{47738D99-3257-4FF4-AED9-04B905291BDB}" presName="root2" presStyleCnt="0"/>
      <dgm:spPr/>
    </dgm:pt>
    <dgm:pt modelId="{621451B1-0AC7-4F2C-B297-54C4B61249E5}" type="pres">
      <dgm:prSet presAssocID="{47738D99-3257-4FF4-AED9-04B905291BDB}" presName="LevelTwoTextNode" presStyleLbl="node2" presStyleIdx="0" presStyleCnt="4">
        <dgm:presLayoutVars>
          <dgm:chPref val="3"/>
        </dgm:presLayoutVars>
      </dgm:prSet>
      <dgm:spPr/>
    </dgm:pt>
    <dgm:pt modelId="{5AE7563C-A191-4906-A463-4C8941913A6E}" type="pres">
      <dgm:prSet presAssocID="{47738D99-3257-4FF4-AED9-04B905291BDB}" presName="level3hierChild" presStyleCnt="0"/>
      <dgm:spPr/>
    </dgm:pt>
    <dgm:pt modelId="{E82E7C9D-A2FB-4F67-89D6-4681BA287205}" type="pres">
      <dgm:prSet presAssocID="{43C3471C-6DBA-4F3B-8E3C-A3A83693EF06}" presName="conn2-1" presStyleLbl="parChTrans1D3" presStyleIdx="0" presStyleCnt="5"/>
      <dgm:spPr/>
    </dgm:pt>
    <dgm:pt modelId="{D395C9FB-D08F-4562-BC99-24ABDB152ED7}" type="pres">
      <dgm:prSet presAssocID="{43C3471C-6DBA-4F3B-8E3C-A3A83693EF06}" presName="connTx" presStyleLbl="parChTrans1D3" presStyleIdx="0" presStyleCnt="5"/>
      <dgm:spPr/>
    </dgm:pt>
    <dgm:pt modelId="{7151385E-4C34-4036-98BC-15BDB64DB523}" type="pres">
      <dgm:prSet presAssocID="{746CDCDB-1A18-4A7E-89AA-63ABFFD5B2B8}" presName="root2" presStyleCnt="0"/>
      <dgm:spPr/>
    </dgm:pt>
    <dgm:pt modelId="{779DFD15-A0A4-4FD7-A681-9B37142FBE62}" type="pres">
      <dgm:prSet presAssocID="{746CDCDB-1A18-4A7E-89AA-63ABFFD5B2B8}" presName="LevelTwoTextNode" presStyleLbl="node3" presStyleIdx="0" presStyleCnt="5">
        <dgm:presLayoutVars>
          <dgm:chPref val="3"/>
        </dgm:presLayoutVars>
      </dgm:prSet>
      <dgm:spPr/>
    </dgm:pt>
    <dgm:pt modelId="{CB83C8AA-92DB-4BD7-9E53-82A99C097535}" type="pres">
      <dgm:prSet presAssocID="{746CDCDB-1A18-4A7E-89AA-63ABFFD5B2B8}" presName="level3hierChild" presStyleCnt="0"/>
      <dgm:spPr/>
    </dgm:pt>
    <dgm:pt modelId="{6CFB7DFE-A252-4F84-8DA4-25A4C184D30D}" type="pres">
      <dgm:prSet presAssocID="{D29A1CC3-9F09-492D-866E-836B0C653092}" presName="conn2-1" presStyleLbl="parChTrans1D2" presStyleIdx="1" presStyleCnt="4"/>
      <dgm:spPr/>
    </dgm:pt>
    <dgm:pt modelId="{10C094B6-CDC0-42A1-8827-986BC430FBB3}" type="pres">
      <dgm:prSet presAssocID="{D29A1CC3-9F09-492D-866E-836B0C653092}" presName="connTx" presStyleLbl="parChTrans1D2" presStyleIdx="1" presStyleCnt="4"/>
      <dgm:spPr/>
    </dgm:pt>
    <dgm:pt modelId="{4B6EB41A-1BC2-4915-A5E3-09DCDB1E7DDB}" type="pres">
      <dgm:prSet presAssocID="{1FE865E3-6312-4A86-BC19-2BB3F1DC0A06}" presName="root2" presStyleCnt="0"/>
      <dgm:spPr/>
    </dgm:pt>
    <dgm:pt modelId="{8F46300F-F2BD-4708-A884-A89C9D0DC589}" type="pres">
      <dgm:prSet presAssocID="{1FE865E3-6312-4A86-BC19-2BB3F1DC0A06}" presName="LevelTwoTextNode" presStyleLbl="node2" presStyleIdx="1" presStyleCnt="4">
        <dgm:presLayoutVars>
          <dgm:chPref val="3"/>
        </dgm:presLayoutVars>
      </dgm:prSet>
      <dgm:spPr/>
    </dgm:pt>
    <dgm:pt modelId="{61616A3E-8F58-490B-BDBC-2DCFB4548B12}" type="pres">
      <dgm:prSet presAssocID="{1FE865E3-6312-4A86-BC19-2BB3F1DC0A06}" presName="level3hierChild" presStyleCnt="0"/>
      <dgm:spPr/>
    </dgm:pt>
    <dgm:pt modelId="{A23A3030-D8BF-46B1-97D6-D7F9DE969B44}" type="pres">
      <dgm:prSet presAssocID="{E9E0C8DD-6DF4-4B84-B946-D614EA2D1101}" presName="conn2-1" presStyleLbl="parChTrans1D3" presStyleIdx="1" presStyleCnt="5"/>
      <dgm:spPr/>
    </dgm:pt>
    <dgm:pt modelId="{E57D72A6-53B4-4396-B072-D8FCAB1F3238}" type="pres">
      <dgm:prSet presAssocID="{E9E0C8DD-6DF4-4B84-B946-D614EA2D1101}" presName="connTx" presStyleLbl="parChTrans1D3" presStyleIdx="1" presStyleCnt="5"/>
      <dgm:spPr/>
    </dgm:pt>
    <dgm:pt modelId="{BE97B58E-875C-4319-A394-288BDE0DF59D}" type="pres">
      <dgm:prSet presAssocID="{ECE28F4F-F85B-4016-B1FE-C39E46F633FA}" presName="root2" presStyleCnt="0"/>
      <dgm:spPr/>
    </dgm:pt>
    <dgm:pt modelId="{EAF23863-63D8-4159-89EF-1C6EF65C50C7}" type="pres">
      <dgm:prSet presAssocID="{ECE28F4F-F85B-4016-B1FE-C39E46F633FA}" presName="LevelTwoTextNode" presStyleLbl="node3" presStyleIdx="1" presStyleCnt="5">
        <dgm:presLayoutVars>
          <dgm:chPref val="3"/>
        </dgm:presLayoutVars>
      </dgm:prSet>
      <dgm:spPr/>
    </dgm:pt>
    <dgm:pt modelId="{FEAB7EA5-6FD0-4FA7-94C0-601F374A0DBC}" type="pres">
      <dgm:prSet presAssocID="{ECE28F4F-F85B-4016-B1FE-C39E46F633FA}" presName="level3hierChild" presStyleCnt="0"/>
      <dgm:spPr/>
    </dgm:pt>
    <dgm:pt modelId="{38E082AD-3C76-42EB-A20F-5C822C356485}" type="pres">
      <dgm:prSet presAssocID="{87D56847-EE4F-47B3-8139-8B563EA601B6}" presName="conn2-1" presStyleLbl="parChTrans1D2" presStyleIdx="2" presStyleCnt="4"/>
      <dgm:spPr/>
    </dgm:pt>
    <dgm:pt modelId="{F5A3AF4B-14B9-4535-94D9-4831225C3887}" type="pres">
      <dgm:prSet presAssocID="{87D56847-EE4F-47B3-8139-8B563EA601B6}" presName="connTx" presStyleLbl="parChTrans1D2" presStyleIdx="2" presStyleCnt="4"/>
      <dgm:spPr/>
    </dgm:pt>
    <dgm:pt modelId="{3DB94F92-24AA-4C89-BC57-F0BC771DAD1D}" type="pres">
      <dgm:prSet presAssocID="{D91C1179-8E43-48DC-BE22-FE9F32E05ED5}" presName="root2" presStyleCnt="0"/>
      <dgm:spPr/>
    </dgm:pt>
    <dgm:pt modelId="{BE3580BB-3FB7-46EE-89B6-47C9053413DF}" type="pres">
      <dgm:prSet presAssocID="{D91C1179-8E43-48DC-BE22-FE9F32E05ED5}" presName="LevelTwoTextNode" presStyleLbl="node2" presStyleIdx="2" presStyleCnt="4">
        <dgm:presLayoutVars>
          <dgm:chPref val="3"/>
        </dgm:presLayoutVars>
      </dgm:prSet>
      <dgm:spPr/>
    </dgm:pt>
    <dgm:pt modelId="{D5D0CDD3-F451-48C7-9565-E53A5F480D58}" type="pres">
      <dgm:prSet presAssocID="{D91C1179-8E43-48DC-BE22-FE9F32E05ED5}" presName="level3hierChild" presStyleCnt="0"/>
      <dgm:spPr/>
    </dgm:pt>
    <dgm:pt modelId="{B53AE52F-2A26-42C4-8FD1-0400832EFF07}" type="pres">
      <dgm:prSet presAssocID="{0107CC17-2222-442F-A0D1-572F76EE0291}" presName="conn2-1" presStyleLbl="parChTrans1D3" presStyleIdx="2" presStyleCnt="5"/>
      <dgm:spPr/>
    </dgm:pt>
    <dgm:pt modelId="{D115A8C6-0BA1-440B-A7D4-03ABA6552F71}" type="pres">
      <dgm:prSet presAssocID="{0107CC17-2222-442F-A0D1-572F76EE0291}" presName="connTx" presStyleLbl="parChTrans1D3" presStyleIdx="2" presStyleCnt="5"/>
      <dgm:spPr/>
    </dgm:pt>
    <dgm:pt modelId="{23FF3215-4B4B-4D65-A18E-407A5E508924}" type="pres">
      <dgm:prSet presAssocID="{D91A1BB2-8043-48C8-AD03-7C82C59CB253}" presName="root2" presStyleCnt="0"/>
      <dgm:spPr/>
    </dgm:pt>
    <dgm:pt modelId="{F2F951D1-35C7-41F9-94D6-D901BA3158EA}" type="pres">
      <dgm:prSet presAssocID="{D91A1BB2-8043-48C8-AD03-7C82C59CB253}" presName="LevelTwoTextNode" presStyleLbl="node3" presStyleIdx="2" presStyleCnt="5">
        <dgm:presLayoutVars>
          <dgm:chPref val="3"/>
        </dgm:presLayoutVars>
      </dgm:prSet>
      <dgm:spPr/>
    </dgm:pt>
    <dgm:pt modelId="{88F44CCA-4E19-4F43-BD4A-58D3D748551C}" type="pres">
      <dgm:prSet presAssocID="{D91A1BB2-8043-48C8-AD03-7C82C59CB253}" presName="level3hierChild" presStyleCnt="0"/>
      <dgm:spPr/>
    </dgm:pt>
    <dgm:pt modelId="{6ACB965A-BF35-4798-AD57-7BB584D9E86A}" type="pres">
      <dgm:prSet presAssocID="{25A144EC-5F57-4E76-A67F-1008165C7AEE}" presName="conn2-1" presStyleLbl="parChTrans1D2" presStyleIdx="3" presStyleCnt="4"/>
      <dgm:spPr/>
    </dgm:pt>
    <dgm:pt modelId="{18BC1CD6-0F80-4DA8-A1F7-828833E416F1}" type="pres">
      <dgm:prSet presAssocID="{25A144EC-5F57-4E76-A67F-1008165C7AEE}" presName="connTx" presStyleLbl="parChTrans1D2" presStyleIdx="3" presStyleCnt="4"/>
      <dgm:spPr/>
    </dgm:pt>
    <dgm:pt modelId="{F20E9D3B-3219-4EA7-A8A3-3293CB7D89AD}" type="pres">
      <dgm:prSet presAssocID="{10FD248B-A254-4F84-B64A-4A89972717A0}" presName="root2" presStyleCnt="0"/>
      <dgm:spPr/>
    </dgm:pt>
    <dgm:pt modelId="{56BAD772-F4DB-4C3E-937C-2A8692345CA6}" type="pres">
      <dgm:prSet presAssocID="{10FD248B-A254-4F84-B64A-4A89972717A0}" presName="LevelTwoTextNode" presStyleLbl="node2" presStyleIdx="3" presStyleCnt="4">
        <dgm:presLayoutVars>
          <dgm:chPref val="3"/>
        </dgm:presLayoutVars>
      </dgm:prSet>
      <dgm:spPr/>
    </dgm:pt>
    <dgm:pt modelId="{902BE070-684C-4F5E-A024-76C80290D488}" type="pres">
      <dgm:prSet presAssocID="{10FD248B-A254-4F84-B64A-4A89972717A0}" presName="level3hierChild" presStyleCnt="0"/>
      <dgm:spPr/>
    </dgm:pt>
    <dgm:pt modelId="{F2D55FB7-E91B-4362-8696-054755293420}" type="pres">
      <dgm:prSet presAssocID="{8568FEF6-DBF1-4186-BC5E-C4E9B5FB08A9}" presName="conn2-1" presStyleLbl="parChTrans1D3" presStyleIdx="3" presStyleCnt="5"/>
      <dgm:spPr/>
    </dgm:pt>
    <dgm:pt modelId="{9B07F0AC-33CA-488F-A3E8-7E627C58584D}" type="pres">
      <dgm:prSet presAssocID="{8568FEF6-DBF1-4186-BC5E-C4E9B5FB08A9}" presName="connTx" presStyleLbl="parChTrans1D3" presStyleIdx="3" presStyleCnt="5"/>
      <dgm:spPr/>
    </dgm:pt>
    <dgm:pt modelId="{A1C30DB6-AA93-4F0A-9D9C-DDFE7DBE83E8}" type="pres">
      <dgm:prSet presAssocID="{13346A0D-B2B3-41CA-9250-475B54C0447F}" presName="root2" presStyleCnt="0"/>
      <dgm:spPr/>
    </dgm:pt>
    <dgm:pt modelId="{A55A5D57-B2DD-4122-AF8D-157FE3BA40F2}" type="pres">
      <dgm:prSet presAssocID="{13346A0D-B2B3-41CA-9250-475B54C0447F}" presName="LevelTwoTextNode" presStyleLbl="node3" presStyleIdx="3" presStyleCnt="5">
        <dgm:presLayoutVars>
          <dgm:chPref val="3"/>
        </dgm:presLayoutVars>
      </dgm:prSet>
      <dgm:spPr/>
    </dgm:pt>
    <dgm:pt modelId="{1F298F2E-C7C6-4E1F-B8DE-C6AF8E271D37}" type="pres">
      <dgm:prSet presAssocID="{13346A0D-B2B3-41CA-9250-475B54C0447F}" presName="level3hierChild" presStyleCnt="0"/>
      <dgm:spPr/>
    </dgm:pt>
    <dgm:pt modelId="{12E1434D-820A-4DCF-BBEC-732AF8541627}" type="pres">
      <dgm:prSet presAssocID="{CD3074F5-25A4-4183-B07B-AC2268E21B40}" presName="conn2-1" presStyleLbl="parChTrans1D3" presStyleIdx="4" presStyleCnt="5"/>
      <dgm:spPr/>
    </dgm:pt>
    <dgm:pt modelId="{D144E97E-5956-4891-A875-19B3581A3C0B}" type="pres">
      <dgm:prSet presAssocID="{CD3074F5-25A4-4183-B07B-AC2268E21B40}" presName="connTx" presStyleLbl="parChTrans1D3" presStyleIdx="4" presStyleCnt="5"/>
      <dgm:spPr/>
    </dgm:pt>
    <dgm:pt modelId="{EEDCF900-4F8F-4F13-99A3-40B8E699B0C7}" type="pres">
      <dgm:prSet presAssocID="{AD53CC58-8D28-4CC9-A88E-71BB2E2C412A}" presName="root2" presStyleCnt="0"/>
      <dgm:spPr/>
    </dgm:pt>
    <dgm:pt modelId="{1761BBDF-76EE-4C53-90C5-85F67DE9214F}" type="pres">
      <dgm:prSet presAssocID="{AD53CC58-8D28-4CC9-A88E-71BB2E2C412A}" presName="LevelTwoTextNode" presStyleLbl="node3" presStyleIdx="4" presStyleCnt="5">
        <dgm:presLayoutVars>
          <dgm:chPref val="3"/>
        </dgm:presLayoutVars>
      </dgm:prSet>
      <dgm:spPr/>
    </dgm:pt>
    <dgm:pt modelId="{9673DF08-CFE9-49EC-A600-7F5F4AD38FE1}" type="pres">
      <dgm:prSet presAssocID="{AD53CC58-8D28-4CC9-A88E-71BB2E2C412A}" presName="level3hierChild" presStyleCnt="0"/>
      <dgm:spPr/>
    </dgm:pt>
  </dgm:ptLst>
  <dgm:cxnLst>
    <dgm:cxn modelId="{90643707-71A0-497B-8459-350F62516CDB}" srcId="{03C8E212-DA04-412D-B73B-1472A8559FB8}" destId="{10FD248B-A254-4F84-B64A-4A89972717A0}" srcOrd="3" destOrd="0" parTransId="{25A144EC-5F57-4E76-A67F-1008165C7AEE}" sibTransId="{48A53697-F064-40E3-8BB7-37F17D31E298}"/>
    <dgm:cxn modelId="{0FEEED08-FAD8-467E-8454-1754DAB01B6B}" srcId="{10FD248B-A254-4F84-B64A-4A89972717A0}" destId="{AD53CC58-8D28-4CC9-A88E-71BB2E2C412A}" srcOrd="1" destOrd="0" parTransId="{CD3074F5-25A4-4183-B07B-AC2268E21B40}" sibTransId="{76E19D58-C86D-4A0D-89F5-5C065726B111}"/>
    <dgm:cxn modelId="{8E7A091B-B878-4B3B-9371-5A4B432C1B23}" type="presOf" srcId="{87D56847-EE4F-47B3-8139-8B563EA601B6}" destId="{F5A3AF4B-14B9-4535-94D9-4831225C3887}" srcOrd="1" destOrd="0" presId="urn:microsoft.com/office/officeart/2008/layout/HorizontalMultiLevelHierarchy"/>
    <dgm:cxn modelId="{67CE302A-821D-463F-8E3B-BB79BEECD12A}" type="presOf" srcId="{1D640C9E-73A1-490A-A33F-729C8D7A6578}" destId="{4C4A24BF-53EE-4A9C-8DD2-AE92D56444D7}" srcOrd="0" destOrd="0" presId="urn:microsoft.com/office/officeart/2008/layout/HorizontalMultiLevelHierarchy"/>
    <dgm:cxn modelId="{6638D936-7BC5-40DC-9D55-DB8D7D98B845}" type="presOf" srcId="{D91C1179-8E43-48DC-BE22-FE9F32E05ED5}" destId="{BE3580BB-3FB7-46EE-89B6-47C9053413DF}" srcOrd="0" destOrd="0" presId="urn:microsoft.com/office/officeart/2008/layout/HorizontalMultiLevelHierarchy"/>
    <dgm:cxn modelId="{A86CA55B-9E3D-4E1F-9DA3-5586FBD64D3C}" type="presOf" srcId="{0107CC17-2222-442F-A0D1-572F76EE0291}" destId="{B53AE52F-2A26-42C4-8FD1-0400832EFF07}" srcOrd="0" destOrd="0" presId="urn:microsoft.com/office/officeart/2008/layout/HorizontalMultiLevelHierarchy"/>
    <dgm:cxn modelId="{30120942-B9BE-4915-A7B3-CD67C0373E46}" type="presOf" srcId="{03C8E212-DA04-412D-B73B-1472A8559FB8}" destId="{8FF2818F-771B-416F-9A19-4F117C71028E}" srcOrd="0" destOrd="0" presId="urn:microsoft.com/office/officeart/2008/layout/HorizontalMultiLevelHierarchy"/>
    <dgm:cxn modelId="{1E26DD62-5A28-4B50-960F-61144D58E4CC}" type="presOf" srcId="{CD3074F5-25A4-4183-B07B-AC2268E21B40}" destId="{12E1434D-820A-4DCF-BBEC-732AF8541627}" srcOrd="0" destOrd="0" presId="urn:microsoft.com/office/officeart/2008/layout/HorizontalMultiLevelHierarchy"/>
    <dgm:cxn modelId="{501D8368-180C-436A-B7BB-14CACA519EA4}" type="presOf" srcId="{D29A1CC3-9F09-492D-866E-836B0C653092}" destId="{6CFB7DFE-A252-4F84-8DA4-25A4C184D30D}" srcOrd="0" destOrd="0" presId="urn:microsoft.com/office/officeart/2008/layout/HorizontalMultiLevelHierarchy"/>
    <dgm:cxn modelId="{3C3C9968-EB0C-4744-9BFD-33ED0DFC07E5}" type="presOf" srcId="{746CDCDB-1A18-4A7E-89AA-63ABFFD5B2B8}" destId="{779DFD15-A0A4-4FD7-A681-9B37142FBE62}" srcOrd="0" destOrd="0" presId="urn:microsoft.com/office/officeart/2008/layout/HorizontalMultiLevelHierarchy"/>
    <dgm:cxn modelId="{44772769-F926-4751-8AF4-8D555A34FEF4}" type="presOf" srcId="{43C3471C-6DBA-4F3B-8E3C-A3A83693EF06}" destId="{E82E7C9D-A2FB-4F67-89D6-4681BA287205}" srcOrd="0" destOrd="0" presId="urn:microsoft.com/office/officeart/2008/layout/HorizontalMultiLevelHierarchy"/>
    <dgm:cxn modelId="{AD116269-A1AC-4C54-AC4A-C2A1B48DB207}" type="presOf" srcId="{ECE28F4F-F85B-4016-B1FE-C39E46F633FA}" destId="{EAF23863-63D8-4159-89EF-1C6EF65C50C7}" srcOrd="0" destOrd="0" presId="urn:microsoft.com/office/officeart/2008/layout/HorizontalMultiLevelHierarchy"/>
    <dgm:cxn modelId="{68A9D869-3FBB-453E-AF22-15BEBED6DA46}" srcId="{47738D99-3257-4FF4-AED9-04B905291BDB}" destId="{746CDCDB-1A18-4A7E-89AA-63ABFFD5B2B8}" srcOrd="0" destOrd="0" parTransId="{43C3471C-6DBA-4F3B-8E3C-A3A83693EF06}" sibTransId="{55E9409C-A463-4811-85E8-24406CE5CEE2}"/>
    <dgm:cxn modelId="{074C9C4D-44ED-4149-853A-8F900FDFB338}" type="presOf" srcId="{D8571E58-3948-42D9-B713-76FDC4376F3B}" destId="{E66A487D-087F-4801-AD73-AB0238CFFE77}" srcOrd="0" destOrd="0" presId="urn:microsoft.com/office/officeart/2008/layout/HorizontalMultiLevelHierarchy"/>
    <dgm:cxn modelId="{C381A34F-4F07-4D35-A812-D2D71295DF79}" type="presOf" srcId="{8568FEF6-DBF1-4186-BC5E-C4E9B5FB08A9}" destId="{F2D55FB7-E91B-4362-8696-054755293420}" srcOrd="0" destOrd="0" presId="urn:microsoft.com/office/officeart/2008/layout/HorizontalMultiLevelHierarchy"/>
    <dgm:cxn modelId="{4FBDD84F-C5B0-4C4A-9FD0-F729134E03FC}" type="presOf" srcId="{10FD248B-A254-4F84-B64A-4A89972717A0}" destId="{56BAD772-F4DB-4C3E-937C-2A8692345CA6}" srcOrd="0" destOrd="0" presId="urn:microsoft.com/office/officeart/2008/layout/HorizontalMultiLevelHierarchy"/>
    <dgm:cxn modelId="{436DF471-1B45-471C-808B-4BC18F68828C}" type="presOf" srcId="{25A144EC-5F57-4E76-A67F-1008165C7AEE}" destId="{6ACB965A-BF35-4798-AD57-7BB584D9E86A}" srcOrd="0" destOrd="0" presId="urn:microsoft.com/office/officeart/2008/layout/HorizontalMultiLevelHierarchy"/>
    <dgm:cxn modelId="{6E16E472-0FD3-4215-B56D-FD883940D213}" type="presOf" srcId="{E9E0C8DD-6DF4-4B84-B946-D614EA2D1101}" destId="{A23A3030-D8BF-46B1-97D6-D7F9DE969B44}" srcOrd="0" destOrd="0" presId="urn:microsoft.com/office/officeart/2008/layout/HorizontalMultiLevelHierarchy"/>
    <dgm:cxn modelId="{24ABF075-11DD-4ADD-923E-0B6A666E1243}" type="presOf" srcId="{13346A0D-B2B3-41CA-9250-475B54C0447F}" destId="{A55A5D57-B2DD-4122-AF8D-157FE3BA40F2}" srcOrd="0" destOrd="0" presId="urn:microsoft.com/office/officeart/2008/layout/HorizontalMultiLevelHierarchy"/>
    <dgm:cxn modelId="{AC946057-1BDC-434B-8379-1F4C3F0E9539}" srcId="{03C8E212-DA04-412D-B73B-1472A8559FB8}" destId="{1FE865E3-6312-4A86-BC19-2BB3F1DC0A06}" srcOrd="1" destOrd="0" parTransId="{D29A1CC3-9F09-492D-866E-836B0C653092}" sibTransId="{C89434F5-B2E8-481F-A5F5-77A99DA9256A}"/>
    <dgm:cxn modelId="{5A91CA7B-9E18-479B-B167-A37664623A04}" type="presOf" srcId="{25A144EC-5F57-4E76-A67F-1008165C7AEE}" destId="{18BC1CD6-0F80-4DA8-A1F7-828833E416F1}" srcOrd="1" destOrd="0" presId="urn:microsoft.com/office/officeart/2008/layout/HorizontalMultiLevelHierarchy"/>
    <dgm:cxn modelId="{D36B707C-1B15-4310-99DA-509EF338E5C0}" type="presOf" srcId="{47738D99-3257-4FF4-AED9-04B905291BDB}" destId="{621451B1-0AC7-4F2C-B297-54C4B61249E5}" srcOrd="0" destOrd="0" presId="urn:microsoft.com/office/officeart/2008/layout/HorizontalMultiLevelHierarchy"/>
    <dgm:cxn modelId="{83EC7986-5B9C-4E3B-9DB8-58A7E4592500}" type="presOf" srcId="{1FE865E3-6312-4A86-BC19-2BB3F1DC0A06}" destId="{8F46300F-F2BD-4708-A884-A89C9D0DC589}" srcOrd="0" destOrd="0" presId="urn:microsoft.com/office/officeart/2008/layout/HorizontalMultiLevelHierarchy"/>
    <dgm:cxn modelId="{AC9AD190-59C0-4395-ADBA-2AD7277B976F}" type="presOf" srcId="{D91A1BB2-8043-48C8-AD03-7C82C59CB253}" destId="{F2F951D1-35C7-41F9-94D6-D901BA3158EA}" srcOrd="0" destOrd="0" presId="urn:microsoft.com/office/officeart/2008/layout/HorizontalMultiLevelHierarchy"/>
    <dgm:cxn modelId="{A3435E9B-CA9B-4550-A55F-DE1456EB5812}" type="presOf" srcId="{0107CC17-2222-442F-A0D1-572F76EE0291}" destId="{D115A8C6-0BA1-440B-A7D4-03ABA6552F71}" srcOrd="1" destOrd="0" presId="urn:microsoft.com/office/officeart/2008/layout/HorizontalMultiLevelHierarchy"/>
    <dgm:cxn modelId="{340FB89E-6119-4771-B62D-5FA2E9D0DA4B}" srcId="{D91C1179-8E43-48DC-BE22-FE9F32E05ED5}" destId="{D91A1BB2-8043-48C8-AD03-7C82C59CB253}" srcOrd="0" destOrd="0" parTransId="{0107CC17-2222-442F-A0D1-572F76EE0291}" sibTransId="{81D658BB-6BD9-4696-9CF0-104796FFB740}"/>
    <dgm:cxn modelId="{80CE59A2-5502-440F-B154-A75D087D1791}" type="presOf" srcId="{1D640C9E-73A1-490A-A33F-729C8D7A6578}" destId="{B31D60C6-A00F-4E23-BA90-AB9C83162D3D}" srcOrd="1" destOrd="0" presId="urn:microsoft.com/office/officeart/2008/layout/HorizontalMultiLevelHierarchy"/>
    <dgm:cxn modelId="{901D47A3-EE8D-4665-A382-8745E68B0E20}" type="presOf" srcId="{CD3074F5-25A4-4183-B07B-AC2268E21B40}" destId="{D144E97E-5956-4891-A875-19B3581A3C0B}" srcOrd="1" destOrd="0" presId="urn:microsoft.com/office/officeart/2008/layout/HorizontalMultiLevelHierarchy"/>
    <dgm:cxn modelId="{A848E8A5-22C9-4136-8855-E5F4CA4FB1A5}" srcId="{D8571E58-3948-42D9-B713-76FDC4376F3B}" destId="{03C8E212-DA04-412D-B73B-1472A8559FB8}" srcOrd="0" destOrd="0" parTransId="{A7BDA115-1416-48DC-91C1-2402D02691BB}" sibTransId="{76E1BE2A-9FCB-4C10-91EB-2C43239D6606}"/>
    <dgm:cxn modelId="{218781A6-FCDE-47C9-8605-C1A01CCCD155}" type="presOf" srcId="{E9E0C8DD-6DF4-4B84-B946-D614EA2D1101}" destId="{E57D72A6-53B4-4396-B072-D8FCAB1F3238}" srcOrd="1" destOrd="0" presId="urn:microsoft.com/office/officeart/2008/layout/HorizontalMultiLevelHierarchy"/>
    <dgm:cxn modelId="{39C0F3A7-B052-49F7-A1F9-4BBACA2D98A8}" srcId="{10FD248B-A254-4F84-B64A-4A89972717A0}" destId="{13346A0D-B2B3-41CA-9250-475B54C0447F}" srcOrd="0" destOrd="0" parTransId="{8568FEF6-DBF1-4186-BC5E-C4E9B5FB08A9}" sibTransId="{DED1B923-78BC-4222-9AB4-DB834691516B}"/>
    <dgm:cxn modelId="{3BF9D4B0-EAF3-4AA4-9016-A34133B3F5FF}" type="presOf" srcId="{87D56847-EE4F-47B3-8139-8B563EA601B6}" destId="{38E082AD-3C76-42EB-A20F-5C822C356485}" srcOrd="0" destOrd="0" presId="urn:microsoft.com/office/officeart/2008/layout/HorizontalMultiLevelHierarchy"/>
    <dgm:cxn modelId="{893BA4B3-348E-44EB-A3DF-51486753581D}" type="presOf" srcId="{AD53CC58-8D28-4CC9-A88E-71BB2E2C412A}" destId="{1761BBDF-76EE-4C53-90C5-85F67DE9214F}" srcOrd="0" destOrd="0" presId="urn:microsoft.com/office/officeart/2008/layout/HorizontalMultiLevelHierarchy"/>
    <dgm:cxn modelId="{C7BD39B5-1CDE-4740-96DC-E61B5A1DD354}" type="presOf" srcId="{D29A1CC3-9F09-492D-866E-836B0C653092}" destId="{10C094B6-CDC0-42A1-8827-986BC430FBB3}" srcOrd="1" destOrd="0" presId="urn:microsoft.com/office/officeart/2008/layout/HorizontalMultiLevelHierarchy"/>
    <dgm:cxn modelId="{508172C1-6981-4A19-A68F-B542EFE6FC81}" srcId="{1FE865E3-6312-4A86-BC19-2BB3F1DC0A06}" destId="{ECE28F4F-F85B-4016-B1FE-C39E46F633FA}" srcOrd="0" destOrd="0" parTransId="{E9E0C8DD-6DF4-4B84-B946-D614EA2D1101}" sibTransId="{DF4B6FCD-53E4-4726-B012-990C20D0DFE1}"/>
    <dgm:cxn modelId="{E43212C7-EE62-46A3-BD7F-DB13DE4C7623}" type="presOf" srcId="{8568FEF6-DBF1-4186-BC5E-C4E9B5FB08A9}" destId="{9B07F0AC-33CA-488F-A3E8-7E627C58584D}" srcOrd="1" destOrd="0" presId="urn:microsoft.com/office/officeart/2008/layout/HorizontalMultiLevelHierarchy"/>
    <dgm:cxn modelId="{71C60ED9-2DFC-4FE0-A4F0-4ACD7720424B}" srcId="{03C8E212-DA04-412D-B73B-1472A8559FB8}" destId="{D91C1179-8E43-48DC-BE22-FE9F32E05ED5}" srcOrd="2" destOrd="0" parTransId="{87D56847-EE4F-47B3-8139-8B563EA601B6}" sibTransId="{F49A81DE-B027-427C-B5E8-79703051FBC8}"/>
    <dgm:cxn modelId="{A00C08DD-F871-42FE-9D90-BFE80A741F17}" type="presOf" srcId="{43C3471C-6DBA-4F3B-8E3C-A3A83693EF06}" destId="{D395C9FB-D08F-4562-BC99-24ABDB152ED7}" srcOrd="1" destOrd="0" presId="urn:microsoft.com/office/officeart/2008/layout/HorizontalMultiLevelHierarchy"/>
    <dgm:cxn modelId="{D48C27E8-6CEA-4ED8-A3EE-FF9D34E879F5}" srcId="{03C8E212-DA04-412D-B73B-1472A8559FB8}" destId="{47738D99-3257-4FF4-AED9-04B905291BDB}" srcOrd="0" destOrd="0" parTransId="{1D640C9E-73A1-490A-A33F-729C8D7A6578}" sibTransId="{12C9D114-473C-4440-B0BC-4350C6194EE1}"/>
    <dgm:cxn modelId="{4EC2CD69-DA74-49F6-B16A-6149B8FF6CDF}" type="presParOf" srcId="{E66A487D-087F-4801-AD73-AB0238CFFE77}" destId="{6AC758B2-66C7-4BBD-ABD4-34D9966CA9E6}" srcOrd="0" destOrd="0" presId="urn:microsoft.com/office/officeart/2008/layout/HorizontalMultiLevelHierarchy"/>
    <dgm:cxn modelId="{B5B1D002-9442-4835-9447-53DC909348CE}" type="presParOf" srcId="{6AC758B2-66C7-4BBD-ABD4-34D9966CA9E6}" destId="{8FF2818F-771B-416F-9A19-4F117C71028E}" srcOrd="0" destOrd="0" presId="urn:microsoft.com/office/officeart/2008/layout/HorizontalMultiLevelHierarchy"/>
    <dgm:cxn modelId="{611BAD1B-A485-4BAB-9617-717A87E75520}" type="presParOf" srcId="{6AC758B2-66C7-4BBD-ABD4-34D9966CA9E6}" destId="{DADE18B4-07F1-4B36-9D83-C1E778DEF888}" srcOrd="1" destOrd="0" presId="urn:microsoft.com/office/officeart/2008/layout/HorizontalMultiLevelHierarchy"/>
    <dgm:cxn modelId="{3FD1CB36-38F8-4733-90F4-68A150C17E55}" type="presParOf" srcId="{DADE18B4-07F1-4B36-9D83-C1E778DEF888}" destId="{4C4A24BF-53EE-4A9C-8DD2-AE92D56444D7}" srcOrd="0" destOrd="0" presId="urn:microsoft.com/office/officeart/2008/layout/HorizontalMultiLevelHierarchy"/>
    <dgm:cxn modelId="{17F03B9B-720F-4E5A-9EDA-E692AD1E8AF5}" type="presParOf" srcId="{4C4A24BF-53EE-4A9C-8DD2-AE92D56444D7}" destId="{B31D60C6-A00F-4E23-BA90-AB9C83162D3D}" srcOrd="0" destOrd="0" presId="urn:microsoft.com/office/officeart/2008/layout/HorizontalMultiLevelHierarchy"/>
    <dgm:cxn modelId="{D51F85A4-82EA-4335-A588-2B7DED333307}" type="presParOf" srcId="{DADE18B4-07F1-4B36-9D83-C1E778DEF888}" destId="{AE2C5D0E-C1FC-4462-A3B3-D28ADD865DA1}" srcOrd="1" destOrd="0" presId="urn:microsoft.com/office/officeart/2008/layout/HorizontalMultiLevelHierarchy"/>
    <dgm:cxn modelId="{216A52BA-2443-4DFA-B719-871E69049C7E}" type="presParOf" srcId="{AE2C5D0E-C1FC-4462-A3B3-D28ADD865DA1}" destId="{621451B1-0AC7-4F2C-B297-54C4B61249E5}" srcOrd="0" destOrd="0" presId="urn:microsoft.com/office/officeart/2008/layout/HorizontalMultiLevelHierarchy"/>
    <dgm:cxn modelId="{26656638-69C5-49F2-9AA2-E22E4F3F7645}" type="presParOf" srcId="{AE2C5D0E-C1FC-4462-A3B3-D28ADD865DA1}" destId="{5AE7563C-A191-4906-A463-4C8941913A6E}" srcOrd="1" destOrd="0" presId="urn:microsoft.com/office/officeart/2008/layout/HorizontalMultiLevelHierarchy"/>
    <dgm:cxn modelId="{397EFA4C-4A38-4FF6-89FD-1C9749F31974}" type="presParOf" srcId="{5AE7563C-A191-4906-A463-4C8941913A6E}" destId="{E82E7C9D-A2FB-4F67-89D6-4681BA287205}" srcOrd="0" destOrd="0" presId="urn:microsoft.com/office/officeart/2008/layout/HorizontalMultiLevelHierarchy"/>
    <dgm:cxn modelId="{E8C6EF4A-3C0C-4E7F-ACEE-551C106EC025}" type="presParOf" srcId="{E82E7C9D-A2FB-4F67-89D6-4681BA287205}" destId="{D395C9FB-D08F-4562-BC99-24ABDB152ED7}" srcOrd="0" destOrd="0" presId="urn:microsoft.com/office/officeart/2008/layout/HorizontalMultiLevelHierarchy"/>
    <dgm:cxn modelId="{D3356633-B08B-4BD6-88C4-6B0F1BB557C5}" type="presParOf" srcId="{5AE7563C-A191-4906-A463-4C8941913A6E}" destId="{7151385E-4C34-4036-98BC-15BDB64DB523}" srcOrd="1" destOrd="0" presId="urn:microsoft.com/office/officeart/2008/layout/HorizontalMultiLevelHierarchy"/>
    <dgm:cxn modelId="{7462770C-F6EB-45A1-AFDD-E7022A9D19D5}" type="presParOf" srcId="{7151385E-4C34-4036-98BC-15BDB64DB523}" destId="{779DFD15-A0A4-4FD7-A681-9B37142FBE62}" srcOrd="0" destOrd="0" presId="urn:microsoft.com/office/officeart/2008/layout/HorizontalMultiLevelHierarchy"/>
    <dgm:cxn modelId="{507A466E-A51F-44BC-B0B1-62F61EB5FF94}" type="presParOf" srcId="{7151385E-4C34-4036-98BC-15BDB64DB523}" destId="{CB83C8AA-92DB-4BD7-9E53-82A99C097535}" srcOrd="1" destOrd="0" presId="urn:microsoft.com/office/officeart/2008/layout/HorizontalMultiLevelHierarchy"/>
    <dgm:cxn modelId="{342CDC64-E07A-4B82-AAFE-191ABE40FB1A}" type="presParOf" srcId="{DADE18B4-07F1-4B36-9D83-C1E778DEF888}" destId="{6CFB7DFE-A252-4F84-8DA4-25A4C184D30D}" srcOrd="2" destOrd="0" presId="urn:microsoft.com/office/officeart/2008/layout/HorizontalMultiLevelHierarchy"/>
    <dgm:cxn modelId="{4A188F03-E783-4F73-A3E9-99819E1F5C17}" type="presParOf" srcId="{6CFB7DFE-A252-4F84-8DA4-25A4C184D30D}" destId="{10C094B6-CDC0-42A1-8827-986BC430FBB3}" srcOrd="0" destOrd="0" presId="urn:microsoft.com/office/officeart/2008/layout/HorizontalMultiLevelHierarchy"/>
    <dgm:cxn modelId="{CAC73A9A-C933-4456-998F-54AFBD2A3864}" type="presParOf" srcId="{DADE18B4-07F1-4B36-9D83-C1E778DEF888}" destId="{4B6EB41A-1BC2-4915-A5E3-09DCDB1E7DDB}" srcOrd="3" destOrd="0" presId="urn:microsoft.com/office/officeart/2008/layout/HorizontalMultiLevelHierarchy"/>
    <dgm:cxn modelId="{DDE5929B-6A15-48BF-8AC1-C09777DDD62A}" type="presParOf" srcId="{4B6EB41A-1BC2-4915-A5E3-09DCDB1E7DDB}" destId="{8F46300F-F2BD-4708-A884-A89C9D0DC589}" srcOrd="0" destOrd="0" presId="urn:microsoft.com/office/officeart/2008/layout/HorizontalMultiLevelHierarchy"/>
    <dgm:cxn modelId="{9F7E25FC-1D01-4C57-BBC8-89D311F06DC5}" type="presParOf" srcId="{4B6EB41A-1BC2-4915-A5E3-09DCDB1E7DDB}" destId="{61616A3E-8F58-490B-BDBC-2DCFB4548B12}" srcOrd="1" destOrd="0" presId="urn:microsoft.com/office/officeart/2008/layout/HorizontalMultiLevelHierarchy"/>
    <dgm:cxn modelId="{B25ABD14-014A-4A6B-A6D2-4BCA2C3EF205}" type="presParOf" srcId="{61616A3E-8F58-490B-BDBC-2DCFB4548B12}" destId="{A23A3030-D8BF-46B1-97D6-D7F9DE969B44}" srcOrd="0" destOrd="0" presId="urn:microsoft.com/office/officeart/2008/layout/HorizontalMultiLevelHierarchy"/>
    <dgm:cxn modelId="{E681FB01-2AFE-475B-8694-720031BEC120}" type="presParOf" srcId="{A23A3030-D8BF-46B1-97D6-D7F9DE969B44}" destId="{E57D72A6-53B4-4396-B072-D8FCAB1F3238}" srcOrd="0" destOrd="0" presId="urn:microsoft.com/office/officeart/2008/layout/HorizontalMultiLevelHierarchy"/>
    <dgm:cxn modelId="{E7393240-FDBA-48D1-9EB9-1538BBC1771D}" type="presParOf" srcId="{61616A3E-8F58-490B-BDBC-2DCFB4548B12}" destId="{BE97B58E-875C-4319-A394-288BDE0DF59D}" srcOrd="1" destOrd="0" presId="urn:microsoft.com/office/officeart/2008/layout/HorizontalMultiLevelHierarchy"/>
    <dgm:cxn modelId="{FA3B42AC-2C13-40A1-85DF-796D9F2B4791}" type="presParOf" srcId="{BE97B58E-875C-4319-A394-288BDE0DF59D}" destId="{EAF23863-63D8-4159-89EF-1C6EF65C50C7}" srcOrd="0" destOrd="0" presId="urn:microsoft.com/office/officeart/2008/layout/HorizontalMultiLevelHierarchy"/>
    <dgm:cxn modelId="{5C1FAD32-DDD1-4AFE-9B55-254D362C8EA1}" type="presParOf" srcId="{BE97B58E-875C-4319-A394-288BDE0DF59D}" destId="{FEAB7EA5-6FD0-4FA7-94C0-601F374A0DBC}" srcOrd="1" destOrd="0" presId="urn:microsoft.com/office/officeart/2008/layout/HorizontalMultiLevelHierarchy"/>
    <dgm:cxn modelId="{15CFD474-A36C-4CBD-96E5-BE104A89A1CD}" type="presParOf" srcId="{DADE18B4-07F1-4B36-9D83-C1E778DEF888}" destId="{38E082AD-3C76-42EB-A20F-5C822C356485}" srcOrd="4" destOrd="0" presId="urn:microsoft.com/office/officeart/2008/layout/HorizontalMultiLevelHierarchy"/>
    <dgm:cxn modelId="{E6DA84D6-0BDF-44A2-8F3A-62A79BAF9059}" type="presParOf" srcId="{38E082AD-3C76-42EB-A20F-5C822C356485}" destId="{F5A3AF4B-14B9-4535-94D9-4831225C3887}" srcOrd="0" destOrd="0" presId="urn:microsoft.com/office/officeart/2008/layout/HorizontalMultiLevelHierarchy"/>
    <dgm:cxn modelId="{AE61297F-77EF-49C7-9C93-1242BC070767}" type="presParOf" srcId="{DADE18B4-07F1-4B36-9D83-C1E778DEF888}" destId="{3DB94F92-24AA-4C89-BC57-F0BC771DAD1D}" srcOrd="5" destOrd="0" presId="urn:microsoft.com/office/officeart/2008/layout/HorizontalMultiLevelHierarchy"/>
    <dgm:cxn modelId="{CB35CB4F-5F01-4F01-AF09-2411DB4938FC}" type="presParOf" srcId="{3DB94F92-24AA-4C89-BC57-F0BC771DAD1D}" destId="{BE3580BB-3FB7-46EE-89B6-47C9053413DF}" srcOrd="0" destOrd="0" presId="urn:microsoft.com/office/officeart/2008/layout/HorizontalMultiLevelHierarchy"/>
    <dgm:cxn modelId="{255B5FCC-4722-48FF-9434-5E750E6CA88C}" type="presParOf" srcId="{3DB94F92-24AA-4C89-BC57-F0BC771DAD1D}" destId="{D5D0CDD3-F451-48C7-9565-E53A5F480D58}" srcOrd="1" destOrd="0" presId="urn:microsoft.com/office/officeart/2008/layout/HorizontalMultiLevelHierarchy"/>
    <dgm:cxn modelId="{FF05A9E6-41DE-43EF-A32A-180F751076F0}" type="presParOf" srcId="{D5D0CDD3-F451-48C7-9565-E53A5F480D58}" destId="{B53AE52F-2A26-42C4-8FD1-0400832EFF07}" srcOrd="0" destOrd="0" presId="urn:microsoft.com/office/officeart/2008/layout/HorizontalMultiLevelHierarchy"/>
    <dgm:cxn modelId="{D699C3D4-17D0-430B-A91C-F3F32465EACD}" type="presParOf" srcId="{B53AE52F-2A26-42C4-8FD1-0400832EFF07}" destId="{D115A8C6-0BA1-440B-A7D4-03ABA6552F71}" srcOrd="0" destOrd="0" presId="urn:microsoft.com/office/officeart/2008/layout/HorizontalMultiLevelHierarchy"/>
    <dgm:cxn modelId="{D7B67945-38E4-4719-B556-DC13755DAE85}" type="presParOf" srcId="{D5D0CDD3-F451-48C7-9565-E53A5F480D58}" destId="{23FF3215-4B4B-4D65-A18E-407A5E508924}" srcOrd="1" destOrd="0" presId="urn:microsoft.com/office/officeart/2008/layout/HorizontalMultiLevelHierarchy"/>
    <dgm:cxn modelId="{23F9EDF8-F8B9-4120-9843-60496DA989E1}" type="presParOf" srcId="{23FF3215-4B4B-4D65-A18E-407A5E508924}" destId="{F2F951D1-35C7-41F9-94D6-D901BA3158EA}" srcOrd="0" destOrd="0" presId="urn:microsoft.com/office/officeart/2008/layout/HorizontalMultiLevelHierarchy"/>
    <dgm:cxn modelId="{1F89DF83-4E9B-40BB-99B9-F880841248B8}" type="presParOf" srcId="{23FF3215-4B4B-4D65-A18E-407A5E508924}" destId="{88F44CCA-4E19-4F43-BD4A-58D3D748551C}" srcOrd="1" destOrd="0" presId="urn:microsoft.com/office/officeart/2008/layout/HorizontalMultiLevelHierarchy"/>
    <dgm:cxn modelId="{CB1E3AC7-A900-49AA-B8C1-5F7E393641A3}" type="presParOf" srcId="{DADE18B4-07F1-4B36-9D83-C1E778DEF888}" destId="{6ACB965A-BF35-4798-AD57-7BB584D9E86A}" srcOrd="6" destOrd="0" presId="urn:microsoft.com/office/officeart/2008/layout/HorizontalMultiLevelHierarchy"/>
    <dgm:cxn modelId="{BF8D5A19-5628-48A5-8CAE-2D7CAEAA5D2A}" type="presParOf" srcId="{6ACB965A-BF35-4798-AD57-7BB584D9E86A}" destId="{18BC1CD6-0F80-4DA8-A1F7-828833E416F1}" srcOrd="0" destOrd="0" presId="urn:microsoft.com/office/officeart/2008/layout/HorizontalMultiLevelHierarchy"/>
    <dgm:cxn modelId="{8B473732-AD0B-4D19-9C66-CB47168215F6}" type="presParOf" srcId="{DADE18B4-07F1-4B36-9D83-C1E778DEF888}" destId="{F20E9D3B-3219-4EA7-A8A3-3293CB7D89AD}" srcOrd="7" destOrd="0" presId="urn:microsoft.com/office/officeart/2008/layout/HorizontalMultiLevelHierarchy"/>
    <dgm:cxn modelId="{D08DBB74-757E-44C9-812D-CA969DC2185B}" type="presParOf" srcId="{F20E9D3B-3219-4EA7-A8A3-3293CB7D89AD}" destId="{56BAD772-F4DB-4C3E-937C-2A8692345CA6}" srcOrd="0" destOrd="0" presId="urn:microsoft.com/office/officeart/2008/layout/HorizontalMultiLevelHierarchy"/>
    <dgm:cxn modelId="{9288BCFA-5875-4B00-88E6-E719E5FBC10F}" type="presParOf" srcId="{F20E9D3B-3219-4EA7-A8A3-3293CB7D89AD}" destId="{902BE070-684C-4F5E-A024-76C80290D488}" srcOrd="1" destOrd="0" presId="urn:microsoft.com/office/officeart/2008/layout/HorizontalMultiLevelHierarchy"/>
    <dgm:cxn modelId="{8CB043DF-27D4-4791-B9C4-70BA41712CDA}" type="presParOf" srcId="{902BE070-684C-4F5E-A024-76C80290D488}" destId="{F2D55FB7-E91B-4362-8696-054755293420}" srcOrd="0" destOrd="0" presId="urn:microsoft.com/office/officeart/2008/layout/HorizontalMultiLevelHierarchy"/>
    <dgm:cxn modelId="{D1E9AC92-CDAB-452A-9DBB-050301DB312F}" type="presParOf" srcId="{F2D55FB7-E91B-4362-8696-054755293420}" destId="{9B07F0AC-33CA-488F-A3E8-7E627C58584D}" srcOrd="0" destOrd="0" presId="urn:microsoft.com/office/officeart/2008/layout/HorizontalMultiLevelHierarchy"/>
    <dgm:cxn modelId="{D24D7A0E-B01F-466E-8D10-2A99D07F7B77}" type="presParOf" srcId="{902BE070-684C-4F5E-A024-76C80290D488}" destId="{A1C30DB6-AA93-4F0A-9D9C-DDFE7DBE83E8}" srcOrd="1" destOrd="0" presId="urn:microsoft.com/office/officeart/2008/layout/HorizontalMultiLevelHierarchy"/>
    <dgm:cxn modelId="{E41C96EE-C6E3-4C05-AAD4-B5135CC30F79}" type="presParOf" srcId="{A1C30DB6-AA93-4F0A-9D9C-DDFE7DBE83E8}" destId="{A55A5D57-B2DD-4122-AF8D-157FE3BA40F2}" srcOrd="0" destOrd="0" presId="urn:microsoft.com/office/officeart/2008/layout/HorizontalMultiLevelHierarchy"/>
    <dgm:cxn modelId="{21703276-0ED8-4B72-A2EB-E2ADECAB1443}" type="presParOf" srcId="{A1C30DB6-AA93-4F0A-9D9C-DDFE7DBE83E8}" destId="{1F298F2E-C7C6-4E1F-B8DE-C6AF8E271D37}" srcOrd="1" destOrd="0" presId="urn:microsoft.com/office/officeart/2008/layout/HorizontalMultiLevelHierarchy"/>
    <dgm:cxn modelId="{5F60A939-27C6-4F5C-9C92-A0661888E4FF}" type="presParOf" srcId="{902BE070-684C-4F5E-A024-76C80290D488}" destId="{12E1434D-820A-4DCF-BBEC-732AF8541627}" srcOrd="2" destOrd="0" presId="urn:microsoft.com/office/officeart/2008/layout/HorizontalMultiLevelHierarchy"/>
    <dgm:cxn modelId="{B4F65B7F-9FFA-4F0B-8D6A-44302C3B082B}" type="presParOf" srcId="{12E1434D-820A-4DCF-BBEC-732AF8541627}" destId="{D144E97E-5956-4891-A875-19B3581A3C0B}" srcOrd="0" destOrd="0" presId="urn:microsoft.com/office/officeart/2008/layout/HorizontalMultiLevelHierarchy"/>
    <dgm:cxn modelId="{038763B4-2CE7-48CB-AD5C-2D10189DDA5C}" type="presParOf" srcId="{902BE070-684C-4F5E-A024-76C80290D488}" destId="{EEDCF900-4F8F-4F13-99A3-40B8E699B0C7}" srcOrd="3" destOrd="0" presId="urn:microsoft.com/office/officeart/2008/layout/HorizontalMultiLevelHierarchy"/>
    <dgm:cxn modelId="{0AC8E0AC-7CE6-4689-AC2D-6C258212A27F}" type="presParOf" srcId="{EEDCF900-4F8F-4F13-99A3-40B8E699B0C7}" destId="{1761BBDF-76EE-4C53-90C5-85F67DE9214F}" srcOrd="0" destOrd="0" presId="urn:microsoft.com/office/officeart/2008/layout/HorizontalMultiLevelHierarchy"/>
    <dgm:cxn modelId="{D73F4727-B45B-4B33-9F60-9CDAA730C1E6}" type="presParOf" srcId="{EEDCF900-4F8F-4F13-99A3-40B8E699B0C7}" destId="{9673DF08-CFE9-49EC-A600-7F5F4AD38FE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730A2E-9E97-4FB9-9A97-61C99B3E3A35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E94F31F-576C-41BA-ADF3-694432DFC845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8F9B9203-E3BD-4078-A2BC-6149AA0EAAF5}" type="parTrans" cxnId="{9C7839F5-7C2E-4EF9-AF1B-33A3441B78DB}">
      <dgm:prSet/>
      <dgm:spPr/>
      <dgm:t>
        <a:bodyPr/>
        <a:lstStyle/>
        <a:p>
          <a:endParaRPr lang="en-US"/>
        </a:p>
      </dgm:t>
    </dgm:pt>
    <dgm:pt modelId="{185BAB47-5074-4C98-A300-5BD692DC733A}" type="sibTrans" cxnId="{9C7839F5-7C2E-4EF9-AF1B-33A3441B78DB}">
      <dgm:prSet/>
      <dgm:spPr/>
      <dgm:t>
        <a:bodyPr/>
        <a:lstStyle/>
        <a:p>
          <a:endParaRPr lang="en-US"/>
        </a:p>
      </dgm:t>
    </dgm:pt>
    <dgm:pt modelId="{F6268FAF-5A80-4D1A-939D-E18ED594F781}">
      <dgm:prSet phldrT="[Text]" custT="1"/>
      <dgm:spPr/>
      <dgm:t>
        <a:bodyPr/>
        <a:lstStyle/>
        <a:p>
          <a:r>
            <a:rPr lang="en-US" sz="1800" b="1" dirty="0"/>
            <a:t>Matter</a:t>
          </a:r>
          <a:r>
            <a:rPr lang="en-US" sz="1800" dirty="0"/>
            <a:t> </a:t>
          </a:r>
        </a:p>
        <a:p>
          <a:r>
            <a:rPr lang="en-US" sz="1800" dirty="0"/>
            <a:t>(</a:t>
          </a:r>
          <a:r>
            <a:rPr lang="en-US" sz="1800" dirty="0" err="1"/>
            <a:t>rupa</a:t>
          </a:r>
          <a:r>
            <a:rPr lang="en-US" sz="1800" dirty="0"/>
            <a:t>)</a:t>
          </a:r>
        </a:p>
      </dgm:t>
    </dgm:pt>
    <dgm:pt modelId="{F43037CE-6C60-43FB-B2C1-7A794D1A3ED3}" type="parTrans" cxnId="{A53603C1-61D7-4B56-9CE0-1420B6C95881}">
      <dgm:prSet/>
      <dgm:spPr/>
      <dgm:t>
        <a:bodyPr/>
        <a:lstStyle/>
        <a:p>
          <a:endParaRPr lang="en-US"/>
        </a:p>
      </dgm:t>
    </dgm:pt>
    <dgm:pt modelId="{995D5A27-8FBE-4933-9B0E-5693360D869A}" type="sibTrans" cxnId="{A53603C1-61D7-4B56-9CE0-1420B6C95881}">
      <dgm:prSet/>
      <dgm:spPr/>
      <dgm:t>
        <a:bodyPr/>
        <a:lstStyle/>
        <a:p>
          <a:endParaRPr lang="en-US"/>
        </a:p>
      </dgm:t>
    </dgm:pt>
    <dgm:pt modelId="{D0429615-7589-44E7-AA13-8F636C6E25A8}">
      <dgm:prSet phldrT="[Text]" custT="1"/>
      <dgm:spPr/>
      <dgm:t>
        <a:bodyPr/>
        <a:lstStyle/>
        <a:p>
          <a:r>
            <a:rPr lang="en-US" sz="1800" b="1" dirty="0"/>
            <a:t>Sensation</a:t>
          </a:r>
        </a:p>
        <a:p>
          <a:r>
            <a:rPr lang="en-US" sz="1800" dirty="0"/>
            <a:t>(</a:t>
          </a:r>
          <a:r>
            <a:rPr lang="en-US" sz="1800" dirty="0" err="1"/>
            <a:t>vedana</a:t>
          </a:r>
          <a:r>
            <a:rPr lang="en-US" sz="1800" dirty="0"/>
            <a:t>)</a:t>
          </a:r>
        </a:p>
      </dgm:t>
    </dgm:pt>
    <dgm:pt modelId="{EAED10E5-92BE-49E0-8A0A-78B9DCE1409C}" type="parTrans" cxnId="{1405273F-74C4-4362-9CBF-2CDF69606966}">
      <dgm:prSet/>
      <dgm:spPr/>
      <dgm:t>
        <a:bodyPr/>
        <a:lstStyle/>
        <a:p>
          <a:endParaRPr lang="en-US"/>
        </a:p>
      </dgm:t>
    </dgm:pt>
    <dgm:pt modelId="{4F19A1FE-ADD5-4E54-BFB9-AE1469215503}" type="sibTrans" cxnId="{1405273F-74C4-4362-9CBF-2CDF69606966}">
      <dgm:prSet/>
      <dgm:spPr/>
      <dgm:t>
        <a:bodyPr/>
        <a:lstStyle/>
        <a:p>
          <a:endParaRPr lang="en-US"/>
        </a:p>
      </dgm:t>
    </dgm:pt>
    <dgm:pt modelId="{E7E8E862-04FA-470A-990A-20E45B1D1440}">
      <dgm:prSet phldrT="[Text]" custT="1"/>
      <dgm:spPr/>
      <dgm:t>
        <a:bodyPr/>
        <a:lstStyle/>
        <a:p>
          <a:r>
            <a:rPr lang="en-US" sz="1800" b="1" dirty="0"/>
            <a:t>Perception</a:t>
          </a:r>
        </a:p>
        <a:p>
          <a:r>
            <a:rPr lang="en-US" sz="1800" dirty="0"/>
            <a:t>(</a:t>
          </a:r>
          <a:r>
            <a:rPr lang="en-US" sz="1800" dirty="0" err="1"/>
            <a:t>samjna</a:t>
          </a:r>
          <a:r>
            <a:rPr lang="en-US" sz="1800" dirty="0"/>
            <a:t>)</a:t>
          </a:r>
        </a:p>
      </dgm:t>
    </dgm:pt>
    <dgm:pt modelId="{58F667C5-B374-4075-A78C-32AFC08CBD81}" type="parTrans" cxnId="{56C97784-BB26-4EAC-8EDC-52B52716216D}">
      <dgm:prSet/>
      <dgm:spPr/>
      <dgm:t>
        <a:bodyPr/>
        <a:lstStyle/>
        <a:p>
          <a:endParaRPr lang="en-US"/>
        </a:p>
      </dgm:t>
    </dgm:pt>
    <dgm:pt modelId="{5F845F9C-311A-4EEF-9428-5048CBFBF106}" type="sibTrans" cxnId="{56C97784-BB26-4EAC-8EDC-52B52716216D}">
      <dgm:prSet/>
      <dgm:spPr/>
      <dgm:t>
        <a:bodyPr/>
        <a:lstStyle/>
        <a:p>
          <a:endParaRPr lang="en-US"/>
        </a:p>
      </dgm:t>
    </dgm:pt>
    <dgm:pt modelId="{B9C33389-591C-4D3B-95E1-C801A0A0D94C}">
      <dgm:prSet phldrT="[Text]" custT="1"/>
      <dgm:spPr/>
      <dgm:t>
        <a:bodyPr/>
        <a:lstStyle/>
        <a:p>
          <a:r>
            <a:rPr lang="en-US" sz="1800" b="1" dirty="0"/>
            <a:t>Mental Formations</a:t>
          </a:r>
        </a:p>
        <a:p>
          <a:r>
            <a:rPr lang="en-US" sz="1800" dirty="0"/>
            <a:t>(</a:t>
          </a:r>
          <a:r>
            <a:rPr lang="en-US" sz="1800" dirty="0" err="1"/>
            <a:t>samskara</a:t>
          </a:r>
          <a:r>
            <a:rPr lang="en-US" sz="1800" dirty="0"/>
            <a:t>)</a:t>
          </a:r>
        </a:p>
      </dgm:t>
    </dgm:pt>
    <dgm:pt modelId="{D560861D-5363-4A03-AABB-9CF5ECFEEBE9}" type="parTrans" cxnId="{0555F79B-776D-4DE6-845A-52C07BB1FC7F}">
      <dgm:prSet/>
      <dgm:spPr/>
      <dgm:t>
        <a:bodyPr/>
        <a:lstStyle/>
        <a:p>
          <a:endParaRPr lang="en-US"/>
        </a:p>
      </dgm:t>
    </dgm:pt>
    <dgm:pt modelId="{331515E7-9BD1-4C05-8AC7-F5A7FD78B780}" type="sibTrans" cxnId="{0555F79B-776D-4DE6-845A-52C07BB1FC7F}">
      <dgm:prSet/>
      <dgm:spPr/>
      <dgm:t>
        <a:bodyPr/>
        <a:lstStyle/>
        <a:p>
          <a:endParaRPr lang="en-US"/>
        </a:p>
      </dgm:t>
    </dgm:pt>
    <dgm:pt modelId="{40F95A22-1452-414A-A514-29126DA090A6}">
      <dgm:prSet phldrT="[Text]" custT="1"/>
      <dgm:spPr/>
      <dgm:t>
        <a:bodyPr/>
        <a:lstStyle/>
        <a:p>
          <a:r>
            <a:rPr lang="en-US" sz="1800" b="1" dirty="0"/>
            <a:t>Consciousness</a:t>
          </a:r>
          <a:r>
            <a:rPr lang="en-US" sz="1800" dirty="0"/>
            <a:t> (</a:t>
          </a:r>
          <a:r>
            <a:rPr lang="en-US" sz="1800" dirty="0" err="1"/>
            <a:t>vijnana</a:t>
          </a:r>
          <a:r>
            <a:rPr lang="en-US" sz="1800" dirty="0"/>
            <a:t>)</a:t>
          </a:r>
        </a:p>
      </dgm:t>
    </dgm:pt>
    <dgm:pt modelId="{A6E2D31C-B3D9-4059-9743-2ECEB4238B18}" type="parTrans" cxnId="{2272D30E-1A94-4524-A2D3-4B7A5E900788}">
      <dgm:prSet/>
      <dgm:spPr/>
      <dgm:t>
        <a:bodyPr/>
        <a:lstStyle/>
        <a:p>
          <a:endParaRPr lang="en-US"/>
        </a:p>
      </dgm:t>
    </dgm:pt>
    <dgm:pt modelId="{E265A31A-D7A5-47D1-A9AB-22E83D887834}" type="sibTrans" cxnId="{2272D30E-1A94-4524-A2D3-4B7A5E900788}">
      <dgm:prSet/>
      <dgm:spPr/>
      <dgm:t>
        <a:bodyPr/>
        <a:lstStyle/>
        <a:p>
          <a:endParaRPr lang="en-US"/>
        </a:p>
      </dgm:t>
    </dgm:pt>
    <dgm:pt modelId="{1BFF9617-AE2B-4F90-9016-CDBEE3617F39}" type="pres">
      <dgm:prSet presAssocID="{1B730A2E-9E97-4FB9-9A97-61C99B3E3A35}" presName="composite" presStyleCnt="0">
        <dgm:presLayoutVars>
          <dgm:chMax val="1"/>
          <dgm:dir/>
          <dgm:resizeHandles val="exact"/>
        </dgm:presLayoutVars>
      </dgm:prSet>
      <dgm:spPr/>
    </dgm:pt>
    <dgm:pt modelId="{F400B2E0-5332-40AC-9026-7A263A0A1A15}" type="pres">
      <dgm:prSet presAssocID="{1B730A2E-9E97-4FB9-9A97-61C99B3E3A35}" presName="radial" presStyleCnt="0">
        <dgm:presLayoutVars>
          <dgm:animLvl val="ctr"/>
        </dgm:presLayoutVars>
      </dgm:prSet>
      <dgm:spPr/>
    </dgm:pt>
    <dgm:pt modelId="{1297A681-7118-4AB0-BF36-3365B8E01CEF}" type="pres">
      <dgm:prSet presAssocID="{2E94F31F-576C-41BA-ADF3-694432DFC845}" presName="centerShape" presStyleLbl="vennNode1" presStyleIdx="0" presStyleCnt="6" custScaleX="79314" custScaleY="78988"/>
      <dgm:spPr/>
    </dgm:pt>
    <dgm:pt modelId="{80078BFD-8AD0-4D50-BA45-C0F565112DE2}" type="pres">
      <dgm:prSet presAssocID="{F6268FAF-5A80-4D1A-939D-E18ED594F781}" presName="node" presStyleLbl="vennNode1" presStyleIdx="1" presStyleCnt="6" custScaleX="128910" custScaleY="128193" custRadScaleRad="91900" custRadScaleInc="936">
        <dgm:presLayoutVars>
          <dgm:bulletEnabled val="1"/>
        </dgm:presLayoutVars>
      </dgm:prSet>
      <dgm:spPr/>
    </dgm:pt>
    <dgm:pt modelId="{C6B735F1-2905-441D-B08B-F568E103B49B}" type="pres">
      <dgm:prSet presAssocID="{D0429615-7589-44E7-AA13-8F636C6E25A8}" presName="node" presStyleLbl="vennNode1" presStyleIdx="2" presStyleCnt="6" custScaleX="132633" custScaleY="134122" custRadScaleRad="93385" custRadScaleInc="-3307">
        <dgm:presLayoutVars>
          <dgm:bulletEnabled val="1"/>
        </dgm:presLayoutVars>
      </dgm:prSet>
      <dgm:spPr/>
    </dgm:pt>
    <dgm:pt modelId="{230A5030-4CB6-4506-9BEE-9B2554F256D4}" type="pres">
      <dgm:prSet presAssocID="{E7E8E862-04FA-470A-990A-20E45B1D1440}" presName="node" presStyleLbl="vennNode1" presStyleIdx="3" presStyleCnt="6" custScaleX="132140" custScaleY="129563" custRadScaleRad="92603" custRadScaleInc="-5325">
        <dgm:presLayoutVars>
          <dgm:bulletEnabled val="1"/>
        </dgm:presLayoutVars>
      </dgm:prSet>
      <dgm:spPr/>
    </dgm:pt>
    <dgm:pt modelId="{CEFFF07C-7C56-4A8B-9222-AE29BD4C5111}" type="pres">
      <dgm:prSet presAssocID="{B9C33389-591C-4D3B-95E1-C801A0A0D94C}" presName="node" presStyleLbl="vennNode1" presStyleIdx="4" presStyleCnt="6" custScaleX="132979" custScaleY="134465" custRadScaleRad="88868" custRadScaleInc="1875">
        <dgm:presLayoutVars>
          <dgm:bulletEnabled val="1"/>
        </dgm:presLayoutVars>
      </dgm:prSet>
      <dgm:spPr/>
    </dgm:pt>
    <dgm:pt modelId="{64E9126F-FAF5-4D82-98B5-6A4AA524386B}" type="pres">
      <dgm:prSet presAssocID="{40F95A22-1452-414A-A514-29126DA090A6}" presName="node" presStyleLbl="vennNode1" presStyleIdx="5" presStyleCnt="6" custScaleX="131878" custScaleY="131278" custRadScaleRad="92695" custRadScaleInc="3042">
        <dgm:presLayoutVars>
          <dgm:bulletEnabled val="1"/>
        </dgm:presLayoutVars>
      </dgm:prSet>
      <dgm:spPr/>
    </dgm:pt>
  </dgm:ptLst>
  <dgm:cxnLst>
    <dgm:cxn modelId="{E55BC000-D42E-4E0F-BF42-93AB3F21E9D7}" type="presOf" srcId="{B9C33389-591C-4D3B-95E1-C801A0A0D94C}" destId="{CEFFF07C-7C56-4A8B-9222-AE29BD4C5111}" srcOrd="0" destOrd="0" presId="urn:microsoft.com/office/officeart/2005/8/layout/radial3"/>
    <dgm:cxn modelId="{2272D30E-1A94-4524-A2D3-4B7A5E900788}" srcId="{2E94F31F-576C-41BA-ADF3-694432DFC845}" destId="{40F95A22-1452-414A-A514-29126DA090A6}" srcOrd="4" destOrd="0" parTransId="{A6E2D31C-B3D9-4059-9743-2ECEB4238B18}" sibTransId="{E265A31A-D7A5-47D1-A9AB-22E83D887834}"/>
    <dgm:cxn modelId="{1405273F-74C4-4362-9CBF-2CDF69606966}" srcId="{2E94F31F-576C-41BA-ADF3-694432DFC845}" destId="{D0429615-7589-44E7-AA13-8F636C6E25A8}" srcOrd="1" destOrd="0" parTransId="{EAED10E5-92BE-49E0-8A0A-78B9DCE1409C}" sibTransId="{4F19A1FE-ADD5-4E54-BFB9-AE1469215503}"/>
    <dgm:cxn modelId="{3A2A7E50-4671-41B0-B3CD-CA6E2A226FD3}" type="presOf" srcId="{E7E8E862-04FA-470A-990A-20E45B1D1440}" destId="{230A5030-4CB6-4506-9BEE-9B2554F256D4}" srcOrd="0" destOrd="0" presId="urn:microsoft.com/office/officeart/2005/8/layout/radial3"/>
    <dgm:cxn modelId="{56C97784-BB26-4EAC-8EDC-52B52716216D}" srcId="{2E94F31F-576C-41BA-ADF3-694432DFC845}" destId="{E7E8E862-04FA-470A-990A-20E45B1D1440}" srcOrd="2" destOrd="0" parTransId="{58F667C5-B374-4075-A78C-32AFC08CBD81}" sibTransId="{5F845F9C-311A-4EEF-9428-5048CBFBF106}"/>
    <dgm:cxn modelId="{94561289-173E-43AE-B121-6920D90FA906}" type="presOf" srcId="{1B730A2E-9E97-4FB9-9A97-61C99B3E3A35}" destId="{1BFF9617-AE2B-4F90-9016-CDBEE3617F39}" srcOrd="0" destOrd="0" presId="urn:microsoft.com/office/officeart/2005/8/layout/radial3"/>
    <dgm:cxn modelId="{0555F79B-776D-4DE6-845A-52C07BB1FC7F}" srcId="{2E94F31F-576C-41BA-ADF3-694432DFC845}" destId="{B9C33389-591C-4D3B-95E1-C801A0A0D94C}" srcOrd="3" destOrd="0" parTransId="{D560861D-5363-4A03-AABB-9CF5ECFEEBE9}" sibTransId="{331515E7-9BD1-4C05-8AC7-F5A7FD78B780}"/>
    <dgm:cxn modelId="{D39606AF-0058-4B62-948F-5102B663A9EA}" type="presOf" srcId="{2E94F31F-576C-41BA-ADF3-694432DFC845}" destId="{1297A681-7118-4AB0-BF36-3365B8E01CEF}" srcOrd="0" destOrd="0" presId="urn:microsoft.com/office/officeart/2005/8/layout/radial3"/>
    <dgm:cxn modelId="{A53603C1-61D7-4B56-9CE0-1420B6C95881}" srcId="{2E94F31F-576C-41BA-ADF3-694432DFC845}" destId="{F6268FAF-5A80-4D1A-939D-E18ED594F781}" srcOrd="0" destOrd="0" parTransId="{F43037CE-6C60-43FB-B2C1-7A794D1A3ED3}" sibTransId="{995D5A27-8FBE-4933-9B0E-5693360D869A}"/>
    <dgm:cxn modelId="{31D096C5-63E0-402D-B6D7-6CE4F51C8D2E}" type="presOf" srcId="{D0429615-7589-44E7-AA13-8F636C6E25A8}" destId="{C6B735F1-2905-441D-B08B-F568E103B49B}" srcOrd="0" destOrd="0" presId="urn:microsoft.com/office/officeart/2005/8/layout/radial3"/>
    <dgm:cxn modelId="{3E4B20D3-C2D2-4BA7-B6EB-91C4727B3D2B}" type="presOf" srcId="{40F95A22-1452-414A-A514-29126DA090A6}" destId="{64E9126F-FAF5-4D82-98B5-6A4AA524386B}" srcOrd="0" destOrd="0" presId="urn:microsoft.com/office/officeart/2005/8/layout/radial3"/>
    <dgm:cxn modelId="{4E2B8CE2-C3C0-468E-864E-611DB68E1F19}" type="presOf" srcId="{F6268FAF-5A80-4D1A-939D-E18ED594F781}" destId="{80078BFD-8AD0-4D50-BA45-C0F565112DE2}" srcOrd="0" destOrd="0" presId="urn:microsoft.com/office/officeart/2005/8/layout/radial3"/>
    <dgm:cxn modelId="{9C7839F5-7C2E-4EF9-AF1B-33A3441B78DB}" srcId="{1B730A2E-9E97-4FB9-9A97-61C99B3E3A35}" destId="{2E94F31F-576C-41BA-ADF3-694432DFC845}" srcOrd="0" destOrd="0" parTransId="{8F9B9203-E3BD-4078-A2BC-6149AA0EAAF5}" sibTransId="{185BAB47-5074-4C98-A300-5BD692DC733A}"/>
    <dgm:cxn modelId="{F06CCCEF-E23F-4268-8A1F-40F7EBD16841}" type="presParOf" srcId="{1BFF9617-AE2B-4F90-9016-CDBEE3617F39}" destId="{F400B2E0-5332-40AC-9026-7A263A0A1A15}" srcOrd="0" destOrd="0" presId="urn:microsoft.com/office/officeart/2005/8/layout/radial3"/>
    <dgm:cxn modelId="{26BF3242-F433-48B6-9093-50C1D7D7A8B0}" type="presParOf" srcId="{F400B2E0-5332-40AC-9026-7A263A0A1A15}" destId="{1297A681-7118-4AB0-BF36-3365B8E01CEF}" srcOrd="0" destOrd="0" presId="urn:microsoft.com/office/officeart/2005/8/layout/radial3"/>
    <dgm:cxn modelId="{C46E67DA-E8AC-41C8-B77A-DCE5E32C7172}" type="presParOf" srcId="{F400B2E0-5332-40AC-9026-7A263A0A1A15}" destId="{80078BFD-8AD0-4D50-BA45-C0F565112DE2}" srcOrd="1" destOrd="0" presId="urn:microsoft.com/office/officeart/2005/8/layout/radial3"/>
    <dgm:cxn modelId="{8AAFB36C-0B34-4C54-A267-2EBC222E69FD}" type="presParOf" srcId="{F400B2E0-5332-40AC-9026-7A263A0A1A15}" destId="{C6B735F1-2905-441D-B08B-F568E103B49B}" srcOrd="2" destOrd="0" presId="urn:microsoft.com/office/officeart/2005/8/layout/radial3"/>
    <dgm:cxn modelId="{C1939ECE-175A-431A-8F12-29392E1EE7F4}" type="presParOf" srcId="{F400B2E0-5332-40AC-9026-7A263A0A1A15}" destId="{230A5030-4CB6-4506-9BEE-9B2554F256D4}" srcOrd="3" destOrd="0" presId="urn:microsoft.com/office/officeart/2005/8/layout/radial3"/>
    <dgm:cxn modelId="{92E064DB-1E6D-4AAE-85BF-C5264B7CBCCD}" type="presParOf" srcId="{F400B2E0-5332-40AC-9026-7A263A0A1A15}" destId="{CEFFF07C-7C56-4A8B-9222-AE29BD4C5111}" srcOrd="4" destOrd="0" presId="urn:microsoft.com/office/officeart/2005/8/layout/radial3"/>
    <dgm:cxn modelId="{7EAE0961-7736-443E-868A-64744C2A11A6}" type="presParOf" srcId="{F400B2E0-5332-40AC-9026-7A263A0A1A15}" destId="{64E9126F-FAF5-4D82-98B5-6A4AA524386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BB0184-B631-42D8-BA25-5F61E6EC0347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38A6967-E869-47D1-A899-F6115CE5DE48}">
      <dgm:prSet phldrT="[Text]"/>
      <dgm:spPr/>
      <dgm:t>
        <a:bodyPr/>
        <a:lstStyle/>
        <a:p>
          <a:r>
            <a:rPr lang="en-US" b="1" u="sng" dirty="0"/>
            <a:t>Matter</a:t>
          </a:r>
        </a:p>
        <a:p>
          <a:endParaRPr lang="en-US" b="1" u="sng" dirty="0"/>
        </a:p>
        <a:p>
          <a:r>
            <a:rPr lang="en-US" dirty="0"/>
            <a:t>The </a:t>
          </a:r>
          <a:r>
            <a:rPr lang="en-US" b="1" dirty="0"/>
            <a:t>MATERIAL</a:t>
          </a:r>
          <a:r>
            <a:rPr lang="en-US" dirty="0"/>
            <a:t> world such as matter, </a:t>
          </a:r>
          <a:r>
            <a:rPr lang="en-US" dirty="0" err="1"/>
            <a:t>odour</a:t>
          </a:r>
          <a:r>
            <a:rPr lang="en-US" dirty="0"/>
            <a:t> etc.</a:t>
          </a:r>
        </a:p>
      </dgm:t>
    </dgm:pt>
    <dgm:pt modelId="{C11727A9-FAC7-4601-8D1A-9082E1A109CE}" type="parTrans" cxnId="{5FE566F7-436E-4019-A8E4-C04E02D47A45}">
      <dgm:prSet/>
      <dgm:spPr/>
      <dgm:t>
        <a:bodyPr/>
        <a:lstStyle/>
        <a:p>
          <a:endParaRPr lang="en-US"/>
        </a:p>
      </dgm:t>
    </dgm:pt>
    <dgm:pt modelId="{AAA1C80F-A903-4C6E-8D05-DE6CBACFD198}" type="sibTrans" cxnId="{5FE566F7-436E-4019-A8E4-C04E02D47A45}">
      <dgm:prSet/>
      <dgm:spPr/>
      <dgm:t>
        <a:bodyPr/>
        <a:lstStyle/>
        <a:p>
          <a:endParaRPr lang="en-US"/>
        </a:p>
      </dgm:t>
    </dgm:pt>
    <dgm:pt modelId="{58094624-7AA6-4F20-A3E5-35E9D160BC6D}">
      <dgm:prSet phldrT="[Text]"/>
      <dgm:spPr/>
      <dgm:t>
        <a:bodyPr/>
        <a:lstStyle/>
        <a:p>
          <a:r>
            <a:rPr lang="en-US" b="1" u="sng" dirty="0"/>
            <a:t>Sensation</a:t>
          </a:r>
        </a:p>
        <a:p>
          <a:endParaRPr lang="en-US" b="1" u="sng" dirty="0"/>
        </a:p>
        <a:p>
          <a:r>
            <a:rPr lang="en-US" dirty="0" err="1"/>
            <a:t>Eg</a:t>
          </a:r>
          <a:r>
            <a:rPr lang="en-US" dirty="0"/>
            <a:t> – an </a:t>
          </a:r>
          <a:r>
            <a:rPr lang="en-US" dirty="0" err="1"/>
            <a:t>odour</a:t>
          </a:r>
          <a:r>
            <a:rPr lang="en-US" dirty="0"/>
            <a:t> up my nose might result in the </a:t>
          </a:r>
          <a:r>
            <a:rPr lang="en-US" b="1" dirty="0"/>
            <a:t>SENSATION</a:t>
          </a:r>
          <a:r>
            <a:rPr lang="en-US" dirty="0"/>
            <a:t> of smell.</a:t>
          </a:r>
        </a:p>
      </dgm:t>
    </dgm:pt>
    <dgm:pt modelId="{3D445B8C-2FEF-408F-9DF1-2BD61929EDA7}" type="parTrans" cxnId="{AB515022-0905-4D6C-B0BA-B2640B07B700}">
      <dgm:prSet/>
      <dgm:spPr/>
      <dgm:t>
        <a:bodyPr/>
        <a:lstStyle/>
        <a:p>
          <a:endParaRPr lang="en-US"/>
        </a:p>
      </dgm:t>
    </dgm:pt>
    <dgm:pt modelId="{81862348-025A-4220-A26F-6005BF24DDDE}" type="sibTrans" cxnId="{AB515022-0905-4D6C-B0BA-B2640B07B700}">
      <dgm:prSet/>
      <dgm:spPr/>
      <dgm:t>
        <a:bodyPr/>
        <a:lstStyle/>
        <a:p>
          <a:endParaRPr lang="en-US"/>
        </a:p>
      </dgm:t>
    </dgm:pt>
    <dgm:pt modelId="{D361E717-0D5C-4A52-B7EC-CD50577C76D1}">
      <dgm:prSet phldrT="[Text]"/>
      <dgm:spPr/>
      <dgm:t>
        <a:bodyPr/>
        <a:lstStyle/>
        <a:p>
          <a:r>
            <a:rPr lang="en-US" b="1" u="sng" dirty="0"/>
            <a:t>Perception</a:t>
          </a:r>
        </a:p>
        <a:p>
          <a:endParaRPr lang="en-US" b="1" u="sng" dirty="0"/>
        </a:p>
        <a:p>
          <a:r>
            <a:rPr lang="en-US" dirty="0" err="1"/>
            <a:t>Eg</a:t>
          </a:r>
          <a:r>
            <a:rPr lang="en-US" dirty="0"/>
            <a:t> – I </a:t>
          </a:r>
          <a:r>
            <a:rPr lang="en-US" b="1" dirty="0"/>
            <a:t>RECOGNISE</a:t>
          </a:r>
          <a:r>
            <a:rPr lang="en-US" dirty="0"/>
            <a:t> that a smell to be that of my body </a:t>
          </a:r>
          <a:r>
            <a:rPr lang="en-US" dirty="0" err="1"/>
            <a:t>odour</a:t>
          </a:r>
          <a:r>
            <a:rPr lang="en-US" dirty="0"/>
            <a:t>.</a:t>
          </a:r>
        </a:p>
      </dgm:t>
    </dgm:pt>
    <dgm:pt modelId="{712F9C64-5823-4217-943F-0B03ABE8D4C9}" type="parTrans" cxnId="{D655D239-70D8-4B09-BC7C-D88EEADBB158}">
      <dgm:prSet/>
      <dgm:spPr/>
      <dgm:t>
        <a:bodyPr/>
        <a:lstStyle/>
        <a:p>
          <a:endParaRPr lang="en-US"/>
        </a:p>
      </dgm:t>
    </dgm:pt>
    <dgm:pt modelId="{C9323206-0CC0-4941-8593-A2677819410D}" type="sibTrans" cxnId="{D655D239-70D8-4B09-BC7C-D88EEADBB158}">
      <dgm:prSet/>
      <dgm:spPr/>
      <dgm:t>
        <a:bodyPr/>
        <a:lstStyle/>
        <a:p>
          <a:endParaRPr lang="en-US"/>
        </a:p>
      </dgm:t>
    </dgm:pt>
    <dgm:pt modelId="{0FE96C9F-8A96-4A75-8A31-F0FD813B29A2}">
      <dgm:prSet phldrT="[Text]"/>
      <dgm:spPr/>
      <dgm:t>
        <a:bodyPr/>
        <a:lstStyle/>
        <a:p>
          <a:r>
            <a:rPr lang="en-US" b="1" u="sng" dirty="0"/>
            <a:t>Mental Formations</a:t>
          </a:r>
        </a:p>
        <a:p>
          <a:endParaRPr lang="en-US" dirty="0"/>
        </a:p>
        <a:p>
          <a:r>
            <a:rPr lang="en-US" dirty="0" err="1"/>
            <a:t>Eg</a:t>
          </a:r>
          <a:r>
            <a:rPr lang="en-US" dirty="0"/>
            <a:t> – I </a:t>
          </a:r>
          <a:r>
            <a:rPr lang="en-US" b="1" dirty="0"/>
            <a:t>DECIDE</a:t>
          </a:r>
          <a:r>
            <a:rPr lang="en-US" dirty="0"/>
            <a:t> to go and take a bath</a:t>
          </a:r>
        </a:p>
      </dgm:t>
    </dgm:pt>
    <dgm:pt modelId="{DB2B0D7E-EE84-4BF9-A320-0C7D6ED67009}" type="parTrans" cxnId="{33B63458-F16C-492B-B08D-6AF8209AE662}">
      <dgm:prSet/>
      <dgm:spPr/>
      <dgm:t>
        <a:bodyPr/>
        <a:lstStyle/>
        <a:p>
          <a:endParaRPr lang="en-US"/>
        </a:p>
      </dgm:t>
    </dgm:pt>
    <dgm:pt modelId="{4A49C1C6-4F01-4A5C-9A92-958505B5CA0C}" type="sibTrans" cxnId="{33B63458-F16C-492B-B08D-6AF8209AE662}">
      <dgm:prSet/>
      <dgm:spPr/>
      <dgm:t>
        <a:bodyPr/>
        <a:lstStyle/>
        <a:p>
          <a:endParaRPr lang="en-US"/>
        </a:p>
      </dgm:t>
    </dgm:pt>
    <dgm:pt modelId="{D61A95E2-4346-4D79-B84F-227A25251BE7}">
      <dgm:prSet phldrT="[Text]"/>
      <dgm:spPr>
        <a:solidFill>
          <a:srgbClr val="FFC000"/>
        </a:solidFill>
      </dgm:spPr>
      <dgm:t>
        <a:bodyPr/>
        <a:lstStyle/>
        <a:p>
          <a:r>
            <a:rPr lang="en-US" b="1" u="sng" dirty="0" err="1"/>
            <a:t>Consiousness</a:t>
          </a:r>
          <a:endParaRPr lang="en-US" b="1" u="sng" dirty="0"/>
        </a:p>
        <a:p>
          <a:endParaRPr lang="en-US" b="1" u="sng" dirty="0"/>
        </a:p>
        <a:p>
          <a:r>
            <a:rPr lang="en-US" dirty="0" err="1"/>
            <a:t>Eg</a:t>
          </a:r>
          <a:r>
            <a:rPr lang="en-US" dirty="0"/>
            <a:t> – I am </a:t>
          </a:r>
          <a:r>
            <a:rPr lang="en-US" b="1" dirty="0"/>
            <a:t>AWARE</a:t>
          </a:r>
          <a:r>
            <a:rPr lang="en-US" dirty="0"/>
            <a:t> of a smell that is unpleasant</a:t>
          </a:r>
        </a:p>
      </dgm:t>
    </dgm:pt>
    <dgm:pt modelId="{381218BB-129D-4D69-8E06-AFDC5F37B3A1}" type="parTrans" cxnId="{7268747F-E965-4FB4-BD35-B1FD647BA805}">
      <dgm:prSet/>
      <dgm:spPr/>
      <dgm:t>
        <a:bodyPr/>
        <a:lstStyle/>
        <a:p>
          <a:endParaRPr lang="en-US"/>
        </a:p>
      </dgm:t>
    </dgm:pt>
    <dgm:pt modelId="{277F5412-E4A9-4D28-B995-C05B855E1004}" type="sibTrans" cxnId="{7268747F-E965-4FB4-BD35-B1FD647BA805}">
      <dgm:prSet/>
      <dgm:spPr/>
      <dgm:t>
        <a:bodyPr/>
        <a:lstStyle/>
        <a:p>
          <a:endParaRPr lang="en-US"/>
        </a:p>
      </dgm:t>
    </dgm:pt>
    <dgm:pt modelId="{06517207-EBD6-4784-BB52-E441E8300773}" type="pres">
      <dgm:prSet presAssocID="{13BB0184-B631-42D8-BA25-5F61E6EC0347}" presName="Name0" presStyleCnt="0">
        <dgm:presLayoutVars>
          <dgm:dir/>
          <dgm:resizeHandles val="exact"/>
        </dgm:presLayoutVars>
      </dgm:prSet>
      <dgm:spPr/>
    </dgm:pt>
    <dgm:pt modelId="{86E6191E-8BD4-47D3-B21A-C5B2C6C351E5}" type="pres">
      <dgm:prSet presAssocID="{B38A6967-E869-47D1-A899-F6115CE5DE48}" presName="node" presStyleLbl="node1" presStyleIdx="0" presStyleCnt="5">
        <dgm:presLayoutVars>
          <dgm:bulletEnabled val="1"/>
        </dgm:presLayoutVars>
      </dgm:prSet>
      <dgm:spPr/>
    </dgm:pt>
    <dgm:pt modelId="{01687992-4AFB-439F-8351-164CD544147E}" type="pres">
      <dgm:prSet presAssocID="{AAA1C80F-A903-4C6E-8D05-DE6CBACFD198}" presName="sibTrans" presStyleCnt="0"/>
      <dgm:spPr/>
    </dgm:pt>
    <dgm:pt modelId="{A84BF349-1F89-4F1A-88CE-51DA7D5C433E}" type="pres">
      <dgm:prSet presAssocID="{58094624-7AA6-4F20-A3E5-35E9D160BC6D}" presName="node" presStyleLbl="node1" presStyleIdx="1" presStyleCnt="5">
        <dgm:presLayoutVars>
          <dgm:bulletEnabled val="1"/>
        </dgm:presLayoutVars>
      </dgm:prSet>
      <dgm:spPr/>
    </dgm:pt>
    <dgm:pt modelId="{3B9E4334-C608-44CC-B2EA-5434EDCC34ED}" type="pres">
      <dgm:prSet presAssocID="{81862348-025A-4220-A26F-6005BF24DDDE}" presName="sibTrans" presStyleCnt="0"/>
      <dgm:spPr/>
    </dgm:pt>
    <dgm:pt modelId="{AD244195-0B80-42E3-9CD4-230F5E4580C4}" type="pres">
      <dgm:prSet presAssocID="{D61A95E2-4346-4D79-B84F-227A25251BE7}" presName="node" presStyleLbl="node1" presStyleIdx="2" presStyleCnt="5">
        <dgm:presLayoutVars>
          <dgm:bulletEnabled val="1"/>
        </dgm:presLayoutVars>
      </dgm:prSet>
      <dgm:spPr/>
    </dgm:pt>
    <dgm:pt modelId="{0ED15DB2-4552-433B-8E76-48188B4E08A6}" type="pres">
      <dgm:prSet presAssocID="{277F5412-E4A9-4D28-B995-C05B855E1004}" presName="sibTrans" presStyleCnt="0"/>
      <dgm:spPr/>
    </dgm:pt>
    <dgm:pt modelId="{B0171A72-8B32-44F6-9C6B-C63F35FE5A28}" type="pres">
      <dgm:prSet presAssocID="{D361E717-0D5C-4A52-B7EC-CD50577C76D1}" presName="node" presStyleLbl="node1" presStyleIdx="3" presStyleCnt="5">
        <dgm:presLayoutVars>
          <dgm:bulletEnabled val="1"/>
        </dgm:presLayoutVars>
      </dgm:prSet>
      <dgm:spPr/>
    </dgm:pt>
    <dgm:pt modelId="{320FC89F-C3AC-49C0-A279-97546BFE5DF0}" type="pres">
      <dgm:prSet presAssocID="{C9323206-0CC0-4941-8593-A2677819410D}" presName="sibTrans" presStyleCnt="0"/>
      <dgm:spPr/>
    </dgm:pt>
    <dgm:pt modelId="{2430DCE0-1A67-482E-B837-9C82C5ADD1F0}" type="pres">
      <dgm:prSet presAssocID="{0FE96C9F-8A96-4A75-8A31-F0FD813B29A2}" presName="node" presStyleLbl="node1" presStyleIdx="4" presStyleCnt="5">
        <dgm:presLayoutVars>
          <dgm:bulletEnabled val="1"/>
        </dgm:presLayoutVars>
      </dgm:prSet>
      <dgm:spPr/>
    </dgm:pt>
  </dgm:ptLst>
  <dgm:cxnLst>
    <dgm:cxn modelId="{1F83891B-5146-461F-880A-BDB10084523F}" type="presOf" srcId="{B38A6967-E869-47D1-A899-F6115CE5DE48}" destId="{86E6191E-8BD4-47D3-B21A-C5B2C6C351E5}" srcOrd="0" destOrd="0" presId="urn:microsoft.com/office/officeart/2005/8/layout/hList6"/>
    <dgm:cxn modelId="{AB515022-0905-4D6C-B0BA-B2640B07B700}" srcId="{13BB0184-B631-42D8-BA25-5F61E6EC0347}" destId="{58094624-7AA6-4F20-A3E5-35E9D160BC6D}" srcOrd="1" destOrd="0" parTransId="{3D445B8C-2FEF-408F-9DF1-2BD61929EDA7}" sibTransId="{81862348-025A-4220-A26F-6005BF24DDDE}"/>
    <dgm:cxn modelId="{20A83E27-69C0-4E11-9AFE-9262A08E4FE7}" type="presOf" srcId="{0FE96C9F-8A96-4A75-8A31-F0FD813B29A2}" destId="{2430DCE0-1A67-482E-B837-9C82C5ADD1F0}" srcOrd="0" destOrd="0" presId="urn:microsoft.com/office/officeart/2005/8/layout/hList6"/>
    <dgm:cxn modelId="{D5944835-550A-40D5-A493-CE3E2FA32E5C}" type="presOf" srcId="{58094624-7AA6-4F20-A3E5-35E9D160BC6D}" destId="{A84BF349-1F89-4F1A-88CE-51DA7D5C433E}" srcOrd="0" destOrd="0" presId="urn:microsoft.com/office/officeart/2005/8/layout/hList6"/>
    <dgm:cxn modelId="{D655D239-70D8-4B09-BC7C-D88EEADBB158}" srcId="{13BB0184-B631-42D8-BA25-5F61E6EC0347}" destId="{D361E717-0D5C-4A52-B7EC-CD50577C76D1}" srcOrd="3" destOrd="0" parTransId="{712F9C64-5823-4217-943F-0B03ABE8D4C9}" sibTransId="{C9323206-0CC0-4941-8593-A2677819410D}"/>
    <dgm:cxn modelId="{76D6B861-74F7-49B7-AFF5-386B9EE48144}" type="presOf" srcId="{D61A95E2-4346-4D79-B84F-227A25251BE7}" destId="{AD244195-0B80-42E3-9CD4-230F5E4580C4}" srcOrd="0" destOrd="0" presId="urn:microsoft.com/office/officeart/2005/8/layout/hList6"/>
    <dgm:cxn modelId="{33B63458-F16C-492B-B08D-6AF8209AE662}" srcId="{13BB0184-B631-42D8-BA25-5F61E6EC0347}" destId="{0FE96C9F-8A96-4A75-8A31-F0FD813B29A2}" srcOrd="4" destOrd="0" parTransId="{DB2B0D7E-EE84-4BF9-A320-0C7D6ED67009}" sibTransId="{4A49C1C6-4F01-4A5C-9A92-958505B5CA0C}"/>
    <dgm:cxn modelId="{7268747F-E965-4FB4-BD35-B1FD647BA805}" srcId="{13BB0184-B631-42D8-BA25-5F61E6EC0347}" destId="{D61A95E2-4346-4D79-B84F-227A25251BE7}" srcOrd="2" destOrd="0" parTransId="{381218BB-129D-4D69-8E06-AFDC5F37B3A1}" sibTransId="{277F5412-E4A9-4D28-B995-C05B855E1004}"/>
    <dgm:cxn modelId="{D3015697-FFE5-414C-B2FB-33DA41F09375}" type="presOf" srcId="{D361E717-0D5C-4A52-B7EC-CD50577C76D1}" destId="{B0171A72-8B32-44F6-9C6B-C63F35FE5A28}" srcOrd="0" destOrd="0" presId="urn:microsoft.com/office/officeart/2005/8/layout/hList6"/>
    <dgm:cxn modelId="{CF516DD3-1C50-4F6F-9115-64F00D688008}" type="presOf" srcId="{13BB0184-B631-42D8-BA25-5F61E6EC0347}" destId="{06517207-EBD6-4784-BB52-E441E8300773}" srcOrd="0" destOrd="0" presId="urn:microsoft.com/office/officeart/2005/8/layout/hList6"/>
    <dgm:cxn modelId="{5FE566F7-436E-4019-A8E4-C04E02D47A45}" srcId="{13BB0184-B631-42D8-BA25-5F61E6EC0347}" destId="{B38A6967-E869-47D1-A899-F6115CE5DE48}" srcOrd="0" destOrd="0" parTransId="{C11727A9-FAC7-4601-8D1A-9082E1A109CE}" sibTransId="{AAA1C80F-A903-4C6E-8D05-DE6CBACFD198}"/>
    <dgm:cxn modelId="{F0A39A39-1008-423D-92D9-322FD750C9E2}" type="presParOf" srcId="{06517207-EBD6-4784-BB52-E441E8300773}" destId="{86E6191E-8BD4-47D3-B21A-C5B2C6C351E5}" srcOrd="0" destOrd="0" presId="urn:microsoft.com/office/officeart/2005/8/layout/hList6"/>
    <dgm:cxn modelId="{9425B03C-59C3-4759-A21D-90D166D0B623}" type="presParOf" srcId="{06517207-EBD6-4784-BB52-E441E8300773}" destId="{01687992-4AFB-439F-8351-164CD544147E}" srcOrd="1" destOrd="0" presId="urn:microsoft.com/office/officeart/2005/8/layout/hList6"/>
    <dgm:cxn modelId="{996ACBD1-91E8-4C85-96D0-064354421033}" type="presParOf" srcId="{06517207-EBD6-4784-BB52-E441E8300773}" destId="{A84BF349-1F89-4F1A-88CE-51DA7D5C433E}" srcOrd="2" destOrd="0" presId="urn:microsoft.com/office/officeart/2005/8/layout/hList6"/>
    <dgm:cxn modelId="{8FDAA280-D750-44EF-8B92-1F90653B0512}" type="presParOf" srcId="{06517207-EBD6-4784-BB52-E441E8300773}" destId="{3B9E4334-C608-44CC-B2EA-5434EDCC34ED}" srcOrd="3" destOrd="0" presId="urn:microsoft.com/office/officeart/2005/8/layout/hList6"/>
    <dgm:cxn modelId="{26A8C872-FCEB-45F4-94ED-51BEE316D557}" type="presParOf" srcId="{06517207-EBD6-4784-BB52-E441E8300773}" destId="{AD244195-0B80-42E3-9CD4-230F5E4580C4}" srcOrd="4" destOrd="0" presId="urn:microsoft.com/office/officeart/2005/8/layout/hList6"/>
    <dgm:cxn modelId="{169981F6-0DEA-47A4-8A4A-42B3B35B69DE}" type="presParOf" srcId="{06517207-EBD6-4784-BB52-E441E8300773}" destId="{0ED15DB2-4552-433B-8E76-48188B4E08A6}" srcOrd="5" destOrd="0" presId="urn:microsoft.com/office/officeart/2005/8/layout/hList6"/>
    <dgm:cxn modelId="{16775518-E6B3-4278-BB49-1D2DCF248676}" type="presParOf" srcId="{06517207-EBD6-4784-BB52-E441E8300773}" destId="{B0171A72-8B32-44F6-9C6B-C63F35FE5A28}" srcOrd="6" destOrd="0" presId="urn:microsoft.com/office/officeart/2005/8/layout/hList6"/>
    <dgm:cxn modelId="{82AE6CA1-B4AC-4855-8D10-F633AE97BBFE}" type="presParOf" srcId="{06517207-EBD6-4784-BB52-E441E8300773}" destId="{320FC89F-C3AC-49C0-A279-97546BFE5DF0}" srcOrd="7" destOrd="0" presId="urn:microsoft.com/office/officeart/2005/8/layout/hList6"/>
    <dgm:cxn modelId="{9E82128A-7ECE-4FEC-8581-26AD20907A7B}" type="presParOf" srcId="{06517207-EBD6-4784-BB52-E441E8300773}" destId="{2430DCE0-1A67-482E-B837-9C82C5ADD1F0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A0EFBD-0F7B-4482-A9C5-49874E5F47BE}" type="doc">
      <dgm:prSet loTypeId="urn:microsoft.com/office/officeart/2005/8/layout/cycle4" loCatId="relationship" qsTypeId="urn:microsoft.com/office/officeart/2005/8/quickstyle/simple2" qsCatId="simple" csTypeId="urn:microsoft.com/office/officeart/2005/8/colors/colorful2" csCatId="colorful" phldr="1"/>
      <dgm:spPr/>
    </dgm:pt>
    <dgm:pt modelId="{217EBD9F-FD29-4AC5-A292-818790F7AB8E}">
      <dgm:prSet phldrT="[Text]" custT="1"/>
      <dgm:spPr/>
      <dgm:t>
        <a:bodyPr/>
        <a:lstStyle/>
        <a:p>
          <a:r>
            <a:rPr lang="en-US" sz="2400" dirty="0"/>
            <a:t>1. Suffering exists</a:t>
          </a:r>
        </a:p>
      </dgm:t>
    </dgm:pt>
    <dgm:pt modelId="{4E8555C7-F775-4343-A22E-8BBD37872D77}" type="parTrans" cxnId="{E5DE9DAE-4BD3-414A-942C-A1FC560F189F}">
      <dgm:prSet/>
      <dgm:spPr/>
      <dgm:t>
        <a:bodyPr/>
        <a:lstStyle/>
        <a:p>
          <a:endParaRPr lang="en-US"/>
        </a:p>
      </dgm:t>
    </dgm:pt>
    <dgm:pt modelId="{72123350-A725-4646-89A9-C0004E546A0D}" type="sibTrans" cxnId="{E5DE9DAE-4BD3-414A-942C-A1FC560F189F}">
      <dgm:prSet/>
      <dgm:spPr/>
      <dgm:t>
        <a:bodyPr/>
        <a:lstStyle/>
        <a:p>
          <a:endParaRPr lang="en-US"/>
        </a:p>
      </dgm:t>
    </dgm:pt>
    <dgm:pt modelId="{81860A22-13D0-4A5D-877E-E7CF0F0EFFC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/>
            <a:t>2. Origin of suffering</a:t>
          </a:r>
        </a:p>
      </dgm:t>
    </dgm:pt>
    <dgm:pt modelId="{8893DAB4-6A39-4DB2-BA87-7F49C53F71BF}" type="parTrans" cxnId="{2289B49D-F602-4B81-B925-E75EFA16EB72}">
      <dgm:prSet/>
      <dgm:spPr/>
      <dgm:t>
        <a:bodyPr/>
        <a:lstStyle/>
        <a:p>
          <a:endParaRPr lang="en-US"/>
        </a:p>
      </dgm:t>
    </dgm:pt>
    <dgm:pt modelId="{C4FC59E3-5BE6-40CC-81BC-A1734A229D82}" type="sibTrans" cxnId="{2289B49D-F602-4B81-B925-E75EFA16EB72}">
      <dgm:prSet/>
      <dgm:spPr/>
      <dgm:t>
        <a:bodyPr/>
        <a:lstStyle/>
        <a:p>
          <a:endParaRPr lang="en-US"/>
        </a:p>
      </dgm:t>
    </dgm:pt>
    <dgm:pt modelId="{442A16E2-E4DD-4259-87CF-2A10D38F7044}">
      <dgm:prSet phldrT="[Text]" custT="1"/>
      <dgm:spPr/>
      <dgm:t>
        <a:bodyPr/>
        <a:lstStyle/>
        <a:p>
          <a:r>
            <a:rPr lang="en-US" sz="2400" dirty="0"/>
            <a:t>3. The end of suffering</a:t>
          </a:r>
        </a:p>
      </dgm:t>
    </dgm:pt>
    <dgm:pt modelId="{7E7A95D0-52D3-49DC-A20E-B679227773F0}" type="parTrans" cxnId="{6E9A6B17-4B08-4BBC-A7A4-365EE2602535}">
      <dgm:prSet/>
      <dgm:spPr/>
      <dgm:t>
        <a:bodyPr/>
        <a:lstStyle/>
        <a:p>
          <a:endParaRPr lang="en-US"/>
        </a:p>
      </dgm:t>
    </dgm:pt>
    <dgm:pt modelId="{D599E42F-2C39-4DC9-91B6-B53AB707DFA7}" type="sibTrans" cxnId="{6E9A6B17-4B08-4BBC-A7A4-365EE2602535}">
      <dgm:prSet/>
      <dgm:spPr/>
      <dgm:t>
        <a:bodyPr/>
        <a:lstStyle/>
        <a:p>
          <a:endParaRPr lang="en-US"/>
        </a:p>
      </dgm:t>
    </dgm:pt>
    <dgm:pt modelId="{AEAFE026-3DBC-4C15-9913-5EB04015731D}">
      <dgm:prSet phldrT="[Text]" custT="1"/>
      <dgm:spPr/>
      <dgm:t>
        <a:bodyPr/>
        <a:lstStyle/>
        <a:p>
          <a:r>
            <a:rPr lang="en-US" sz="2000" dirty="0"/>
            <a:t>From birth to death everything is </a:t>
          </a:r>
          <a:r>
            <a:rPr lang="en-US" sz="2000" b="0" i="1" dirty="0"/>
            <a:t>dukkha</a:t>
          </a:r>
          <a:r>
            <a:rPr lang="en-US" sz="2000" dirty="0"/>
            <a:t> (</a:t>
          </a:r>
          <a:r>
            <a:rPr lang="en-US" sz="2000" b="1" dirty="0"/>
            <a:t>suffering</a:t>
          </a:r>
          <a:r>
            <a:rPr lang="en-US" sz="2000" dirty="0"/>
            <a:t>).</a:t>
          </a:r>
        </a:p>
      </dgm:t>
    </dgm:pt>
    <dgm:pt modelId="{10F40291-4BAD-460E-8602-6970F7C2B517}" type="parTrans" cxnId="{AA778A6E-6243-42DF-9070-8F137A10D277}">
      <dgm:prSet/>
      <dgm:spPr/>
      <dgm:t>
        <a:bodyPr/>
        <a:lstStyle/>
        <a:p>
          <a:endParaRPr lang="en-US"/>
        </a:p>
      </dgm:t>
    </dgm:pt>
    <dgm:pt modelId="{E0F4559B-50B5-4D0A-8722-47847A54AF44}" type="sibTrans" cxnId="{AA778A6E-6243-42DF-9070-8F137A10D277}">
      <dgm:prSet/>
      <dgm:spPr/>
      <dgm:t>
        <a:bodyPr/>
        <a:lstStyle/>
        <a:p>
          <a:endParaRPr lang="en-US"/>
        </a:p>
      </dgm:t>
    </dgm:pt>
    <dgm:pt modelId="{01D437CF-9C5E-45BC-A65B-9345592F8DC8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2000" dirty="0"/>
            <a:t>The root of suffering is because we </a:t>
          </a:r>
          <a:r>
            <a:rPr lang="en-US" sz="2000" b="1" dirty="0"/>
            <a:t>crave</a:t>
          </a:r>
          <a:r>
            <a:rPr lang="en-US" sz="2000" dirty="0"/>
            <a:t> for things.</a:t>
          </a:r>
        </a:p>
      </dgm:t>
    </dgm:pt>
    <dgm:pt modelId="{4382E5E7-D34A-44DE-87A6-4CF1C18C645C}" type="parTrans" cxnId="{133F3D2E-93FD-42BA-AD04-F01B20AE59CE}">
      <dgm:prSet/>
      <dgm:spPr/>
      <dgm:t>
        <a:bodyPr/>
        <a:lstStyle/>
        <a:p>
          <a:endParaRPr lang="en-US"/>
        </a:p>
      </dgm:t>
    </dgm:pt>
    <dgm:pt modelId="{2A755621-9E18-4896-AB50-9E1D08D36813}" type="sibTrans" cxnId="{133F3D2E-93FD-42BA-AD04-F01B20AE59CE}">
      <dgm:prSet/>
      <dgm:spPr/>
      <dgm:t>
        <a:bodyPr/>
        <a:lstStyle/>
        <a:p>
          <a:endParaRPr lang="en-US"/>
        </a:p>
      </dgm:t>
    </dgm:pt>
    <dgm:pt modelId="{DCF9E01E-2C69-4C8A-BD45-D29FD925F95B}">
      <dgm:prSet phldrT="[Text]" custT="1"/>
      <dgm:spPr/>
      <dgm:t>
        <a:bodyPr/>
        <a:lstStyle/>
        <a:p>
          <a:r>
            <a:rPr lang="en-US" sz="2000" dirty="0"/>
            <a:t>The realisation that the end of suffering comes when we </a:t>
          </a:r>
          <a:r>
            <a:rPr lang="en-US" sz="2000" b="1" dirty="0"/>
            <a:t>eliminate</a:t>
          </a:r>
          <a:r>
            <a:rPr lang="en-US" sz="2000" dirty="0"/>
            <a:t> all human </a:t>
          </a:r>
          <a:r>
            <a:rPr lang="en-US" sz="2000" b="0" dirty="0"/>
            <a:t>cravings</a:t>
          </a:r>
          <a:r>
            <a:rPr lang="en-US" sz="2000" dirty="0"/>
            <a:t>.</a:t>
          </a:r>
        </a:p>
      </dgm:t>
    </dgm:pt>
    <dgm:pt modelId="{827DABC0-927D-45A2-AB30-D12563B56118}" type="parTrans" cxnId="{B6331F09-B4C7-4A6D-A11E-231CF6DB271C}">
      <dgm:prSet/>
      <dgm:spPr/>
      <dgm:t>
        <a:bodyPr/>
        <a:lstStyle/>
        <a:p>
          <a:endParaRPr lang="en-US"/>
        </a:p>
      </dgm:t>
    </dgm:pt>
    <dgm:pt modelId="{B7FCE87E-E028-4E54-B43C-FDAAF6F5C517}" type="sibTrans" cxnId="{B6331F09-B4C7-4A6D-A11E-231CF6DB271C}">
      <dgm:prSet/>
      <dgm:spPr/>
      <dgm:t>
        <a:bodyPr/>
        <a:lstStyle/>
        <a:p>
          <a:endParaRPr lang="en-US"/>
        </a:p>
      </dgm:t>
    </dgm:pt>
    <dgm:pt modelId="{E620ADC5-E5E9-4FEF-A4E8-C5F21CDA63B6}">
      <dgm:prSet phldrT="[Text]" custT="1"/>
      <dgm:spPr/>
      <dgm:t>
        <a:bodyPr/>
        <a:lstStyle/>
        <a:p>
          <a:r>
            <a:rPr lang="en-US" sz="2400" dirty="0"/>
            <a:t>4. The path to end suffering</a:t>
          </a:r>
        </a:p>
      </dgm:t>
    </dgm:pt>
    <dgm:pt modelId="{326ACF8D-404A-4171-A89D-C23069DD2DE3}" type="parTrans" cxnId="{ABA76B79-F1A2-41F1-8156-DC4ED679A2CE}">
      <dgm:prSet/>
      <dgm:spPr/>
      <dgm:t>
        <a:bodyPr/>
        <a:lstStyle/>
        <a:p>
          <a:endParaRPr lang="en-US"/>
        </a:p>
      </dgm:t>
    </dgm:pt>
    <dgm:pt modelId="{FD04F948-E1DE-4B9D-8993-7531FFE2470F}" type="sibTrans" cxnId="{ABA76B79-F1A2-41F1-8156-DC4ED679A2CE}">
      <dgm:prSet/>
      <dgm:spPr/>
      <dgm:t>
        <a:bodyPr/>
        <a:lstStyle/>
        <a:p>
          <a:endParaRPr lang="en-US"/>
        </a:p>
      </dgm:t>
    </dgm:pt>
    <dgm:pt modelId="{1B535D98-D40F-4E79-962E-45760C628C7F}">
      <dgm:prSet phldrT="[Text]" custT="1"/>
      <dgm:spPr/>
      <dgm:t>
        <a:bodyPr/>
        <a:lstStyle/>
        <a:p>
          <a:r>
            <a:rPr lang="en-US" sz="2000" dirty="0"/>
            <a:t>The eight-fold path leads to full realisation of </a:t>
          </a:r>
          <a:r>
            <a:rPr lang="en-US" sz="2000" b="1" dirty="0"/>
            <a:t>Nirvana.</a:t>
          </a:r>
        </a:p>
      </dgm:t>
    </dgm:pt>
    <dgm:pt modelId="{F5465EEB-5DAD-40DF-B79A-17B0ACD064EB}" type="parTrans" cxnId="{E231D35C-559F-4845-9E1F-64E4AD50411C}">
      <dgm:prSet/>
      <dgm:spPr/>
      <dgm:t>
        <a:bodyPr/>
        <a:lstStyle/>
        <a:p>
          <a:endParaRPr lang="en-US"/>
        </a:p>
      </dgm:t>
    </dgm:pt>
    <dgm:pt modelId="{017A17D4-6213-45D2-B395-6875976F6020}" type="sibTrans" cxnId="{E231D35C-559F-4845-9E1F-64E4AD50411C}">
      <dgm:prSet/>
      <dgm:spPr/>
      <dgm:t>
        <a:bodyPr/>
        <a:lstStyle/>
        <a:p>
          <a:endParaRPr lang="en-US"/>
        </a:p>
      </dgm:t>
    </dgm:pt>
    <dgm:pt modelId="{B97A5829-4460-4EF4-B2D7-0A6169F2B911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2000" dirty="0"/>
            <a:t>It involves Karma</a:t>
          </a:r>
        </a:p>
      </dgm:t>
    </dgm:pt>
    <dgm:pt modelId="{2FCEDE6F-D9AB-41A2-B078-74C78AE19EB7}" type="parTrans" cxnId="{DB72ADB3-85CF-4E5A-A09F-2BC84E77D6E7}">
      <dgm:prSet/>
      <dgm:spPr/>
      <dgm:t>
        <a:bodyPr/>
        <a:lstStyle/>
        <a:p>
          <a:endParaRPr lang="en-US"/>
        </a:p>
      </dgm:t>
    </dgm:pt>
    <dgm:pt modelId="{E729858E-568F-4FD9-949B-A91BD4AA9BC6}" type="sibTrans" cxnId="{DB72ADB3-85CF-4E5A-A09F-2BC84E77D6E7}">
      <dgm:prSet/>
      <dgm:spPr/>
      <dgm:t>
        <a:bodyPr/>
        <a:lstStyle/>
        <a:p>
          <a:endParaRPr lang="en-US"/>
        </a:p>
      </dgm:t>
    </dgm:pt>
    <dgm:pt modelId="{789A9240-8F62-447C-A25B-66A7F7631FAC}" type="pres">
      <dgm:prSet presAssocID="{79A0EFBD-0F7B-4482-A9C5-49874E5F47B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2B92E68-B895-40F4-9240-DC9E5B9DA5D0}" type="pres">
      <dgm:prSet presAssocID="{79A0EFBD-0F7B-4482-A9C5-49874E5F47BE}" presName="children" presStyleCnt="0"/>
      <dgm:spPr/>
    </dgm:pt>
    <dgm:pt modelId="{71F4AAAE-34CD-4FDD-93A8-2FEF92DC1F57}" type="pres">
      <dgm:prSet presAssocID="{79A0EFBD-0F7B-4482-A9C5-49874E5F47BE}" presName="child1group" presStyleCnt="0"/>
      <dgm:spPr/>
    </dgm:pt>
    <dgm:pt modelId="{84DEA2CA-0387-4023-90D0-3EDF4AE8D820}" type="pres">
      <dgm:prSet presAssocID="{79A0EFBD-0F7B-4482-A9C5-49874E5F47BE}" presName="child1" presStyleLbl="bgAcc1" presStyleIdx="0" presStyleCnt="4" custScaleX="135305" custLinFactNeighborX="-19239" custLinFactNeighborY="646"/>
      <dgm:spPr/>
    </dgm:pt>
    <dgm:pt modelId="{769B282E-9ABD-48B5-B336-DB9081D46C86}" type="pres">
      <dgm:prSet presAssocID="{79A0EFBD-0F7B-4482-A9C5-49874E5F47BE}" presName="child1Text" presStyleLbl="bgAcc1" presStyleIdx="0" presStyleCnt="4">
        <dgm:presLayoutVars>
          <dgm:bulletEnabled val="1"/>
        </dgm:presLayoutVars>
      </dgm:prSet>
      <dgm:spPr/>
    </dgm:pt>
    <dgm:pt modelId="{C4200330-BC2B-4028-A850-1E2892EB24B8}" type="pres">
      <dgm:prSet presAssocID="{79A0EFBD-0F7B-4482-A9C5-49874E5F47BE}" presName="child2group" presStyleCnt="0"/>
      <dgm:spPr/>
    </dgm:pt>
    <dgm:pt modelId="{DBF170B2-750D-4FDB-8D96-1A21671D37CC}" type="pres">
      <dgm:prSet presAssocID="{79A0EFBD-0F7B-4482-A9C5-49874E5F47BE}" presName="child2" presStyleLbl="bgAcc1" presStyleIdx="1" presStyleCnt="4" custScaleX="136609" custLinFactNeighborX="18403" custLinFactNeighborY="1291"/>
      <dgm:spPr/>
    </dgm:pt>
    <dgm:pt modelId="{088873FF-3DA1-4EFB-8540-D5A8B3C1A948}" type="pres">
      <dgm:prSet presAssocID="{79A0EFBD-0F7B-4482-A9C5-49874E5F47BE}" presName="child2Text" presStyleLbl="bgAcc1" presStyleIdx="1" presStyleCnt="4">
        <dgm:presLayoutVars>
          <dgm:bulletEnabled val="1"/>
        </dgm:presLayoutVars>
      </dgm:prSet>
      <dgm:spPr/>
    </dgm:pt>
    <dgm:pt modelId="{D9D64D8D-7283-48F9-BC3F-52CC9414D660}" type="pres">
      <dgm:prSet presAssocID="{79A0EFBD-0F7B-4482-A9C5-49874E5F47BE}" presName="child3group" presStyleCnt="0"/>
      <dgm:spPr/>
    </dgm:pt>
    <dgm:pt modelId="{2CA0082F-6E69-47D0-82B7-A03E5B8EB008}" type="pres">
      <dgm:prSet presAssocID="{79A0EFBD-0F7B-4482-A9C5-49874E5F47BE}" presName="child3" presStyleLbl="bgAcc1" presStyleIdx="2" presStyleCnt="4" custScaleX="134484" custLinFactNeighborX="18403"/>
      <dgm:spPr/>
    </dgm:pt>
    <dgm:pt modelId="{32B7E64D-E203-46E2-B31A-26BDFEADD0D4}" type="pres">
      <dgm:prSet presAssocID="{79A0EFBD-0F7B-4482-A9C5-49874E5F47BE}" presName="child3Text" presStyleLbl="bgAcc1" presStyleIdx="2" presStyleCnt="4">
        <dgm:presLayoutVars>
          <dgm:bulletEnabled val="1"/>
        </dgm:presLayoutVars>
      </dgm:prSet>
      <dgm:spPr/>
    </dgm:pt>
    <dgm:pt modelId="{E6E72EDE-DB17-4013-95E1-A0A16760C6C3}" type="pres">
      <dgm:prSet presAssocID="{79A0EFBD-0F7B-4482-A9C5-49874E5F47BE}" presName="child4group" presStyleCnt="0"/>
      <dgm:spPr/>
    </dgm:pt>
    <dgm:pt modelId="{FDA34572-567C-436F-8BD2-1377AD368460}" type="pres">
      <dgm:prSet presAssocID="{79A0EFBD-0F7B-4482-A9C5-49874E5F47BE}" presName="child4" presStyleLbl="bgAcc1" presStyleIdx="3" presStyleCnt="4" custScaleX="136624" custLinFactNeighborX="-17566" custLinFactNeighborY="-646"/>
      <dgm:spPr/>
    </dgm:pt>
    <dgm:pt modelId="{1B07912C-F3B1-476D-BD6D-BD8AFCF12353}" type="pres">
      <dgm:prSet presAssocID="{79A0EFBD-0F7B-4482-A9C5-49874E5F47BE}" presName="child4Text" presStyleLbl="bgAcc1" presStyleIdx="3" presStyleCnt="4">
        <dgm:presLayoutVars>
          <dgm:bulletEnabled val="1"/>
        </dgm:presLayoutVars>
      </dgm:prSet>
      <dgm:spPr/>
    </dgm:pt>
    <dgm:pt modelId="{2DCF7298-B628-4120-B1C4-B625753BB1EF}" type="pres">
      <dgm:prSet presAssocID="{79A0EFBD-0F7B-4482-A9C5-49874E5F47BE}" presName="childPlaceholder" presStyleCnt="0"/>
      <dgm:spPr/>
    </dgm:pt>
    <dgm:pt modelId="{FD88D8FE-17C6-46E7-B4C0-D667EDFD4A35}" type="pres">
      <dgm:prSet presAssocID="{79A0EFBD-0F7B-4482-A9C5-49874E5F47BE}" presName="circle" presStyleCnt="0"/>
      <dgm:spPr/>
    </dgm:pt>
    <dgm:pt modelId="{8B905CC8-3B59-469C-8A46-C27995FE6254}" type="pres">
      <dgm:prSet presAssocID="{79A0EFBD-0F7B-4482-A9C5-49874E5F47B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959CFF6-C6CB-480A-8E2D-D19F6F9C8875}" type="pres">
      <dgm:prSet presAssocID="{79A0EFBD-0F7B-4482-A9C5-49874E5F47B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9ADD834-58C4-4B08-874C-B9F4B92F5A5C}" type="pres">
      <dgm:prSet presAssocID="{79A0EFBD-0F7B-4482-A9C5-49874E5F47B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6F734EF-B37B-4D5E-B8C5-712AD580CB0C}" type="pres">
      <dgm:prSet presAssocID="{79A0EFBD-0F7B-4482-A9C5-49874E5F47B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8AB85EE-D0DF-4144-BEBB-39E36ADB2680}" type="pres">
      <dgm:prSet presAssocID="{79A0EFBD-0F7B-4482-A9C5-49874E5F47BE}" presName="quadrantPlaceholder" presStyleCnt="0"/>
      <dgm:spPr/>
    </dgm:pt>
    <dgm:pt modelId="{F5358F36-D063-4B37-BCC5-A50E38B6F390}" type="pres">
      <dgm:prSet presAssocID="{79A0EFBD-0F7B-4482-A9C5-49874E5F47BE}" presName="center1" presStyleLbl="fgShp" presStyleIdx="0" presStyleCnt="2"/>
      <dgm:spPr/>
    </dgm:pt>
    <dgm:pt modelId="{D7FFE374-3834-4860-AA12-D6BB54B9F4B3}" type="pres">
      <dgm:prSet presAssocID="{79A0EFBD-0F7B-4482-A9C5-49874E5F47BE}" presName="center2" presStyleLbl="fgShp" presStyleIdx="1" presStyleCnt="2"/>
      <dgm:spPr/>
    </dgm:pt>
  </dgm:ptLst>
  <dgm:cxnLst>
    <dgm:cxn modelId="{B6331F09-B4C7-4A6D-A11E-231CF6DB271C}" srcId="{442A16E2-E4DD-4259-87CF-2A10D38F7044}" destId="{DCF9E01E-2C69-4C8A-BD45-D29FD925F95B}" srcOrd="0" destOrd="0" parTransId="{827DABC0-927D-45A2-AB30-D12563B56118}" sibTransId="{B7FCE87E-E028-4E54-B43C-FDAAF6F5C517}"/>
    <dgm:cxn modelId="{EF1EF80A-381F-4A84-B142-6F6FBD0F3763}" type="presOf" srcId="{442A16E2-E4DD-4259-87CF-2A10D38F7044}" destId="{89ADD834-58C4-4B08-874C-B9F4B92F5A5C}" srcOrd="0" destOrd="0" presId="urn:microsoft.com/office/officeart/2005/8/layout/cycle4"/>
    <dgm:cxn modelId="{6E9A6B17-4B08-4BBC-A7A4-365EE2602535}" srcId="{79A0EFBD-0F7B-4482-A9C5-49874E5F47BE}" destId="{442A16E2-E4DD-4259-87CF-2A10D38F7044}" srcOrd="2" destOrd="0" parTransId="{7E7A95D0-52D3-49DC-A20E-B679227773F0}" sibTransId="{D599E42F-2C39-4DC9-91B6-B53AB707DFA7}"/>
    <dgm:cxn modelId="{826E3022-7B34-4A33-9891-F411E08FECB7}" type="presOf" srcId="{217EBD9F-FD29-4AC5-A292-818790F7AB8E}" destId="{8B905CC8-3B59-469C-8A46-C27995FE6254}" srcOrd="0" destOrd="0" presId="urn:microsoft.com/office/officeart/2005/8/layout/cycle4"/>
    <dgm:cxn modelId="{133F3D2E-93FD-42BA-AD04-F01B20AE59CE}" srcId="{81860A22-13D0-4A5D-877E-E7CF0F0EFFC7}" destId="{01D437CF-9C5E-45BC-A65B-9345592F8DC8}" srcOrd="0" destOrd="0" parTransId="{4382E5E7-D34A-44DE-87A6-4CF1C18C645C}" sibTransId="{2A755621-9E18-4896-AB50-9E1D08D36813}"/>
    <dgm:cxn modelId="{B8E6F538-9CE8-4760-BA01-3E4FA2CCAB6B}" type="presOf" srcId="{01D437CF-9C5E-45BC-A65B-9345592F8DC8}" destId="{088873FF-3DA1-4EFB-8540-D5A8B3C1A948}" srcOrd="1" destOrd="0" presId="urn:microsoft.com/office/officeart/2005/8/layout/cycle4"/>
    <dgm:cxn modelId="{E231D35C-559F-4845-9E1F-64E4AD50411C}" srcId="{E620ADC5-E5E9-4FEF-A4E8-C5F21CDA63B6}" destId="{1B535D98-D40F-4E79-962E-45760C628C7F}" srcOrd="0" destOrd="0" parTransId="{F5465EEB-5DAD-40DF-B79A-17B0ACD064EB}" sibTransId="{017A17D4-6213-45D2-B395-6875976F6020}"/>
    <dgm:cxn modelId="{7083DF64-E0D6-4129-A637-6761BA61C876}" type="presOf" srcId="{1B535D98-D40F-4E79-962E-45760C628C7F}" destId="{FDA34572-567C-436F-8BD2-1377AD368460}" srcOrd="0" destOrd="0" presId="urn:microsoft.com/office/officeart/2005/8/layout/cycle4"/>
    <dgm:cxn modelId="{F2F0C448-1F2E-4CC1-9C5C-C603FB66815C}" type="presOf" srcId="{AEAFE026-3DBC-4C15-9913-5EB04015731D}" destId="{84DEA2CA-0387-4023-90D0-3EDF4AE8D820}" srcOrd="0" destOrd="0" presId="urn:microsoft.com/office/officeart/2005/8/layout/cycle4"/>
    <dgm:cxn modelId="{AA778A6E-6243-42DF-9070-8F137A10D277}" srcId="{217EBD9F-FD29-4AC5-A292-818790F7AB8E}" destId="{AEAFE026-3DBC-4C15-9913-5EB04015731D}" srcOrd="0" destOrd="0" parTransId="{10F40291-4BAD-460E-8602-6970F7C2B517}" sibTransId="{E0F4559B-50B5-4D0A-8722-47847A54AF44}"/>
    <dgm:cxn modelId="{CD151850-78D3-4A18-87F5-76944A0F3144}" type="presOf" srcId="{79A0EFBD-0F7B-4482-A9C5-49874E5F47BE}" destId="{789A9240-8F62-447C-A25B-66A7F7631FAC}" srcOrd="0" destOrd="0" presId="urn:microsoft.com/office/officeart/2005/8/layout/cycle4"/>
    <dgm:cxn modelId="{5AED0A77-D7AF-491C-811C-57E504140B83}" type="presOf" srcId="{81860A22-13D0-4A5D-877E-E7CF0F0EFFC7}" destId="{9959CFF6-C6CB-480A-8E2D-D19F6F9C8875}" srcOrd="0" destOrd="0" presId="urn:microsoft.com/office/officeart/2005/8/layout/cycle4"/>
    <dgm:cxn modelId="{ABA76B79-F1A2-41F1-8156-DC4ED679A2CE}" srcId="{79A0EFBD-0F7B-4482-A9C5-49874E5F47BE}" destId="{E620ADC5-E5E9-4FEF-A4E8-C5F21CDA63B6}" srcOrd="3" destOrd="0" parTransId="{326ACF8D-404A-4171-A89D-C23069DD2DE3}" sibTransId="{FD04F948-E1DE-4B9D-8993-7531FFE2470F}"/>
    <dgm:cxn modelId="{CBADDA8F-BB71-4DF8-BE9F-12C90CB7B28B}" type="presOf" srcId="{1B535D98-D40F-4E79-962E-45760C628C7F}" destId="{1B07912C-F3B1-476D-BD6D-BD8AFCF12353}" srcOrd="1" destOrd="0" presId="urn:microsoft.com/office/officeart/2005/8/layout/cycle4"/>
    <dgm:cxn modelId="{6A414592-65BE-4435-9939-EAAFA28D1454}" type="presOf" srcId="{DCF9E01E-2C69-4C8A-BD45-D29FD925F95B}" destId="{2CA0082F-6E69-47D0-82B7-A03E5B8EB008}" srcOrd="0" destOrd="0" presId="urn:microsoft.com/office/officeart/2005/8/layout/cycle4"/>
    <dgm:cxn modelId="{1FD4C394-F1A1-4F59-833A-ED28D72AFE35}" type="presOf" srcId="{AEAFE026-3DBC-4C15-9913-5EB04015731D}" destId="{769B282E-9ABD-48B5-B336-DB9081D46C86}" srcOrd="1" destOrd="0" presId="urn:microsoft.com/office/officeart/2005/8/layout/cycle4"/>
    <dgm:cxn modelId="{2289B49D-F602-4B81-B925-E75EFA16EB72}" srcId="{79A0EFBD-0F7B-4482-A9C5-49874E5F47BE}" destId="{81860A22-13D0-4A5D-877E-E7CF0F0EFFC7}" srcOrd="1" destOrd="0" parTransId="{8893DAB4-6A39-4DB2-BA87-7F49C53F71BF}" sibTransId="{C4FC59E3-5BE6-40CC-81BC-A1734A229D82}"/>
    <dgm:cxn modelId="{9D787B9F-8AFC-41CA-A14D-68FE4B1DBA9B}" type="presOf" srcId="{B97A5829-4460-4EF4-B2D7-0A6169F2B911}" destId="{DBF170B2-750D-4FDB-8D96-1A21671D37CC}" srcOrd="0" destOrd="1" presId="urn:microsoft.com/office/officeart/2005/8/layout/cycle4"/>
    <dgm:cxn modelId="{D2CA37A2-3559-43A8-9D6D-82148477C0C2}" type="presOf" srcId="{01D437CF-9C5E-45BC-A65B-9345592F8DC8}" destId="{DBF170B2-750D-4FDB-8D96-1A21671D37CC}" srcOrd="0" destOrd="0" presId="urn:microsoft.com/office/officeart/2005/8/layout/cycle4"/>
    <dgm:cxn modelId="{4C5688A5-32F9-44E0-B85F-ED14C51388CB}" type="presOf" srcId="{DCF9E01E-2C69-4C8A-BD45-D29FD925F95B}" destId="{32B7E64D-E203-46E2-B31A-26BDFEADD0D4}" srcOrd="1" destOrd="0" presId="urn:microsoft.com/office/officeart/2005/8/layout/cycle4"/>
    <dgm:cxn modelId="{E5DE9DAE-4BD3-414A-942C-A1FC560F189F}" srcId="{79A0EFBD-0F7B-4482-A9C5-49874E5F47BE}" destId="{217EBD9F-FD29-4AC5-A292-818790F7AB8E}" srcOrd="0" destOrd="0" parTransId="{4E8555C7-F775-4343-A22E-8BBD37872D77}" sibTransId="{72123350-A725-4646-89A9-C0004E546A0D}"/>
    <dgm:cxn modelId="{DB72ADB3-85CF-4E5A-A09F-2BC84E77D6E7}" srcId="{81860A22-13D0-4A5D-877E-E7CF0F0EFFC7}" destId="{B97A5829-4460-4EF4-B2D7-0A6169F2B911}" srcOrd="1" destOrd="0" parTransId="{2FCEDE6F-D9AB-41A2-B078-74C78AE19EB7}" sibTransId="{E729858E-568F-4FD9-949B-A91BD4AA9BC6}"/>
    <dgm:cxn modelId="{A85061D6-5CA4-4DD5-9133-5D1A6C7EC3BC}" type="presOf" srcId="{B97A5829-4460-4EF4-B2D7-0A6169F2B911}" destId="{088873FF-3DA1-4EFB-8540-D5A8B3C1A948}" srcOrd="1" destOrd="1" presId="urn:microsoft.com/office/officeart/2005/8/layout/cycle4"/>
    <dgm:cxn modelId="{6F5C7DFC-B9DA-4DD1-AF14-FEBA5395027C}" type="presOf" srcId="{E620ADC5-E5E9-4FEF-A4E8-C5F21CDA63B6}" destId="{26F734EF-B37B-4D5E-B8C5-712AD580CB0C}" srcOrd="0" destOrd="0" presId="urn:microsoft.com/office/officeart/2005/8/layout/cycle4"/>
    <dgm:cxn modelId="{1EF22255-E80E-4416-B1CD-57763E0CB668}" type="presParOf" srcId="{789A9240-8F62-447C-A25B-66A7F7631FAC}" destId="{22B92E68-B895-40F4-9240-DC9E5B9DA5D0}" srcOrd="0" destOrd="0" presId="urn:microsoft.com/office/officeart/2005/8/layout/cycle4"/>
    <dgm:cxn modelId="{E749C5A8-F0C7-4D2A-A47B-B31AB26342B0}" type="presParOf" srcId="{22B92E68-B895-40F4-9240-DC9E5B9DA5D0}" destId="{71F4AAAE-34CD-4FDD-93A8-2FEF92DC1F57}" srcOrd="0" destOrd="0" presId="urn:microsoft.com/office/officeart/2005/8/layout/cycle4"/>
    <dgm:cxn modelId="{755E4E1F-319C-4EDA-8D93-D509271B9F08}" type="presParOf" srcId="{71F4AAAE-34CD-4FDD-93A8-2FEF92DC1F57}" destId="{84DEA2CA-0387-4023-90D0-3EDF4AE8D820}" srcOrd="0" destOrd="0" presId="urn:microsoft.com/office/officeart/2005/8/layout/cycle4"/>
    <dgm:cxn modelId="{B76421E8-434B-42E4-974D-3B4DD4227AD8}" type="presParOf" srcId="{71F4AAAE-34CD-4FDD-93A8-2FEF92DC1F57}" destId="{769B282E-9ABD-48B5-B336-DB9081D46C86}" srcOrd="1" destOrd="0" presId="urn:microsoft.com/office/officeart/2005/8/layout/cycle4"/>
    <dgm:cxn modelId="{84709244-5C31-4DD3-86E1-197EE838069A}" type="presParOf" srcId="{22B92E68-B895-40F4-9240-DC9E5B9DA5D0}" destId="{C4200330-BC2B-4028-A850-1E2892EB24B8}" srcOrd="1" destOrd="0" presId="urn:microsoft.com/office/officeart/2005/8/layout/cycle4"/>
    <dgm:cxn modelId="{76873CFF-9047-4F4F-9DC0-1516B5E1CE05}" type="presParOf" srcId="{C4200330-BC2B-4028-A850-1E2892EB24B8}" destId="{DBF170B2-750D-4FDB-8D96-1A21671D37CC}" srcOrd="0" destOrd="0" presId="urn:microsoft.com/office/officeart/2005/8/layout/cycle4"/>
    <dgm:cxn modelId="{E1D570D9-90D3-4377-912B-B042679293C6}" type="presParOf" srcId="{C4200330-BC2B-4028-A850-1E2892EB24B8}" destId="{088873FF-3DA1-4EFB-8540-D5A8B3C1A948}" srcOrd="1" destOrd="0" presId="urn:microsoft.com/office/officeart/2005/8/layout/cycle4"/>
    <dgm:cxn modelId="{0A6C9F4E-D757-47D8-9DEE-DFFD7B9AA570}" type="presParOf" srcId="{22B92E68-B895-40F4-9240-DC9E5B9DA5D0}" destId="{D9D64D8D-7283-48F9-BC3F-52CC9414D660}" srcOrd="2" destOrd="0" presId="urn:microsoft.com/office/officeart/2005/8/layout/cycle4"/>
    <dgm:cxn modelId="{BA7C2D10-5A1F-4168-B582-7E520F894787}" type="presParOf" srcId="{D9D64D8D-7283-48F9-BC3F-52CC9414D660}" destId="{2CA0082F-6E69-47D0-82B7-A03E5B8EB008}" srcOrd="0" destOrd="0" presId="urn:microsoft.com/office/officeart/2005/8/layout/cycle4"/>
    <dgm:cxn modelId="{20A8DF79-541B-475C-9472-4C6F01A074D3}" type="presParOf" srcId="{D9D64D8D-7283-48F9-BC3F-52CC9414D660}" destId="{32B7E64D-E203-46E2-B31A-26BDFEADD0D4}" srcOrd="1" destOrd="0" presId="urn:microsoft.com/office/officeart/2005/8/layout/cycle4"/>
    <dgm:cxn modelId="{5A86B4C5-8C15-4E60-B6FD-7356C35C02CF}" type="presParOf" srcId="{22B92E68-B895-40F4-9240-DC9E5B9DA5D0}" destId="{E6E72EDE-DB17-4013-95E1-A0A16760C6C3}" srcOrd="3" destOrd="0" presId="urn:microsoft.com/office/officeart/2005/8/layout/cycle4"/>
    <dgm:cxn modelId="{12855DD3-1101-4111-83B8-3A66A5CEE86E}" type="presParOf" srcId="{E6E72EDE-DB17-4013-95E1-A0A16760C6C3}" destId="{FDA34572-567C-436F-8BD2-1377AD368460}" srcOrd="0" destOrd="0" presId="urn:microsoft.com/office/officeart/2005/8/layout/cycle4"/>
    <dgm:cxn modelId="{514ADC9F-EDB1-4124-94A6-6347F99E45D3}" type="presParOf" srcId="{E6E72EDE-DB17-4013-95E1-A0A16760C6C3}" destId="{1B07912C-F3B1-476D-BD6D-BD8AFCF12353}" srcOrd="1" destOrd="0" presId="urn:microsoft.com/office/officeart/2005/8/layout/cycle4"/>
    <dgm:cxn modelId="{16634FD3-4467-4A2E-99A6-619711C0BB96}" type="presParOf" srcId="{22B92E68-B895-40F4-9240-DC9E5B9DA5D0}" destId="{2DCF7298-B628-4120-B1C4-B625753BB1EF}" srcOrd="4" destOrd="0" presId="urn:microsoft.com/office/officeart/2005/8/layout/cycle4"/>
    <dgm:cxn modelId="{3EBBA5DE-6C15-402C-8DEA-C6B8BE971127}" type="presParOf" srcId="{789A9240-8F62-447C-A25B-66A7F7631FAC}" destId="{FD88D8FE-17C6-46E7-B4C0-D667EDFD4A35}" srcOrd="1" destOrd="0" presId="urn:microsoft.com/office/officeart/2005/8/layout/cycle4"/>
    <dgm:cxn modelId="{F20015D1-C09B-4D29-AC0D-61FEEFB33AC2}" type="presParOf" srcId="{FD88D8FE-17C6-46E7-B4C0-D667EDFD4A35}" destId="{8B905CC8-3B59-469C-8A46-C27995FE6254}" srcOrd="0" destOrd="0" presId="urn:microsoft.com/office/officeart/2005/8/layout/cycle4"/>
    <dgm:cxn modelId="{BE9D5408-CEC3-4D5C-B0BE-BC670CBA3E51}" type="presParOf" srcId="{FD88D8FE-17C6-46E7-B4C0-D667EDFD4A35}" destId="{9959CFF6-C6CB-480A-8E2D-D19F6F9C8875}" srcOrd="1" destOrd="0" presId="urn:microsoft.com/office/officeart/2005/8/layout/cycle4"/>
    <dgm:cxn modelId="{5D124D0C-5CF9-4CFC-B160-61F322A7350A}" type="presParOf" srcId="{FD88D8FE-17C6-46E7-B4C0-D667EDFD4A35}" destId="{89ADD834-58C4-4B08-874C-B9F4B92F5A5C}" srcOrd="2" destOrd="0" presId="urn:microsoft.com/office/officeart/2005/8/layout/cycle4"/>
    <dgm:cxn modelId="{C5B94F3B-0897-414E-8FEA-8162A6AE8AF3}" type="presParOf" srcId="{FD88D8FE-17C6-46E7-B4C0-D667EDFD4A35}" destId="{26F734EF-B37B-4D5E-B8C5-712AD580CB0C}" srcOrd="3" destOrd="0" presId="urn:microsoft.com/office/officeart/2005/8/layout/cycle4"/>
    <dgm:cxn modelId="{F5BE9634-4C1A-4B16-9687-6F3EF06D4578}" type="presParOf" srcId="{FD88D8FE-17C6-46E7-B4C0-D667EDFD4A35}" destId="{68AB85EE-D0DF-4144-BEBB-39E36ADB2680}" srcOrd="4" destOrd="0" presId="urn:microsoft.com/office/officeart/2005/8/layout/cycle4"/>
    <dgm:cxn modelId="{59D700F6-736E-4DEF-B244-D7C8FE6C18F4}" type="presParOf" srcId="{789A9240-8F62-447C-A25B-66A7F7631FAC}" destId="{F5358F36-D063-4B37-BCC5-A50E38B6F390}" srcOrd="2" destOrd="0" presId="urn:microsoft.com/office/officeart/2005/8/layout/cycle4"/>
    <dgm:cxn modelId="{FF5B3A66-7F4D-4889-8DEF-9550BCED9265}" type="presParOf" srcId="{789A9240-8F62-447C-A25B-66A7F7631FAC}" destId="{D7FFE374-3834-4860-AA12-D6BB54B9F4B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2AE51B-581D-4391-B0C4-6157B9561F2A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</dgm:pt>
    <dgm:pt modelId="{2D53EED7-19AA-4E8F-9214-8C8AD08CAA50}">
      <dgm:prSet phldrT="[Text]" custT="1"/>
      <dgm:spPr/>
      <dgm:t>
        <a:bodyPr/>
        <a:lstStyle/>
        <a:p>
          <a:r>
            <a:rPr lang="en-US" sz="1800" b="1" dirty="0"/>
            <a:t>1. Right Understanding</a:t>
          </a:r>
        </a:p>
      </dgm:t>
    </dgm:pt>
    <dgm:pt modelId="{1A41234C-3582-41FE-96F4-4EE64E6387D8}" type="parTrans" cxnId="{7BD262EF-045E-4AE3-87E6-EDB6C2CE8389}">
      <dgm:prSet/>
      <dgm:spPr/>
      <dgm:t>
        <a:bodyPr/>
        <a:lstStyle/>
        <a:p>
          <a:endParaRPr lang="en-US"/>
        </a:p>
      </dgm:t>
    </dgm:pt>
    <dgm:pt modelId="{F7DABCBF-8D8B-4D78-A6CB-18B01B2270B2}" type="sibTrans" cxnId="{7BD262EF-045E-4AE3-87E6-EDB6C2CE8389}">
      <dgm:prSet/>
      <dgm:spPr/>
      <dgm:t>
        <a:bodyPr/>
        <a:lstStyle/>
        <a:p>
          <a:endParaRPr lang="en-US"/>
        </a:p>
      </dgm:t>
    </dgm:pt>
    <dgm:pt modelId="{0D8F7111-4F30-4E25-AAE1-AE1B98DCCBE5}">
      <dgm:prSet phldrT="[Text]" custT="1"/>
      <dgm:spPr/>
      <dgm:t>
        <a:bodyPr/>
        <a:lstStyle/>
        <a:p>
          <a:r>
            <a:rPr lang="en-US" sz="1800" b="1" dirty="0"/>
            <a:t>2. Right Aim</a:t>
          </a:r>
        </a:p>
      </dgm:t>
    </dgm:pt>
    <dgm:pt modelId="{B397CE8C-94F6-49B1-B91D-5F5BFBED2850}" type="parTrans" cxnId="{5D6D224C-E4AF-4105-BE04-F1E4A8A0F800}">
      <dgm:prSet/>
      <dgm:spPr/>
      <dgm:t>
        <a:bodyPr/>
        <a:lstStyle/>
        <a:p>
          <a:endParaRPr lang="en-US"/>
        </a:p>
      </dgm:t>
    </dgm:pt>
    <dgm:pt modelId="{375C37B2-7781-4B6C-9E8A-3D91ACC9AC17}" type="sibTrans" cxnId="{5D6D224C-E4AF-4105-BE04-F1E4A8A0F800}">
      <dgm:prSet/>
      <dgm:spPr/>
      <dgm:t>
        <a:bodyPr/>
        <a:lstStyle/>
        <a:p>
          <a:endParaRPr lang="en-US"/>
        </a:p>
      </dgm:t>
    </dgm:pt>
    <dgm:pt modelId="{62C2C637-97A0-47FA-A180-B149E9EB0C2A}">
      <dgm:prSet phldrT="[Text]" custT="1"/>
      <dgm:spPr>
        <a:solidFill>
          <a:srgbClr val="E6D600"/>
        </a:solidFill>
      </dgm:spPr>
      <dgm:t>
        <a:bodyPr/>
        <a:lstStyle/>
        <a:p>
          <a:r>
            <a:rPr lang="en-US" sz="1800" b="1" dirty="0"/>
            <a:t>3. Right Speech</a:t>
          </a:r>
        </a:p>
      </dgm:t>
    </dgm:pt>
    <dgm:pt modelId="{D4AA5323-A621-46A1-BC37-29F7E5E3E1B0}" type="parTrans" cxnId="{6853DF1D-61A1-44FE-A638-E7A8840F343E}">
      <dgm:prSet/>
      <dgm:spPr/>
      <dgm:t>
        <a:bodyPr/>
        <a:lstStyle/>
        <a:p>
          <a:endParaRPr lang="en-US"/>
        </a:p>
      </dgm:t>
    </dgm:pt>
    <dgm:pt modelId="{BDED751E-7C60-4185-9961-C4AEE988F093}" type="sibTrans" cxnId="{6853DF1D-61A1-44FE-A638-E7A8840F343E}">
      <dgm:prSet/>
      <dgm:spPr/>
      <dgm:t>
        <a:bodyPr/>
        <a:lstStyle/>
        <a:p>
          <a:endParaRPr lang="en-US"/>
        </a:p>
      </dgm:t>
    </dgm:pt>
    <dgm:pt modelId="{20A63FE7-D58C-40D0-98D1-E8FE457A9612}">
      <dgm:prSet phldrT="[Text]" custT="1"/>
      <dgm:spPr/>
      <dgm:t>
        <a:bodyPr/>
        <a:lstStyle/>
        <a:p>
          <a:r>
            <a:rPr lang="en-US" sz="1800" b="1" dirty="0"/>
            <a:t>4. Right Action</a:t>
          </a:r>
        </a:p>
      </dgm:t>
    </dgm:pt>
    <dgm:pt modelId="{B274D576-F75C-4F81-9D47-78B49AF747DA}" type="parTrans" cxnId="{DC7FFFF7-4B0F-43EC-8F3D-3FCB68F48EBD}">
      <dgm:prSet/>
      <dgm:spPr/>
      <dgm:t>
        <a:bodyPr/>
        <a:lstStyle/>
        <a:p>
          <a:endParaRPr lang="en-US"/>
        </a:p>
      </dgm:t>
    </dgm:pt>
    <dgm:pt modelId="{FDB65B6C-B4D8-4064-981F-5842BC6389A8}" type="sibTrans" cxnId="{DC7FFFF7-4B0F-43EC-8F3D-3FCB68F48EBD}">
      <dgm:prSet/>
      <dgm:spPr/>
      <dgm:t>
        <a:bodyPr/>
        <a:lstStyle/>
        <a:p>
          <a:endParaRPr lang="en-US"/>
        </a:p>
      </dgm:t>
    </dgm:pt>
    <dgm:pt modelId="{83197319-3A41-4241-B01B-D2BA90A54D9B}">
      <dgm:prSet phldrT="[Text]" custT="1"/>
      <dgm:spPr/>
      <dgm:t>
        <a:bodyPr/>
        <a:lstStyle/>
        <a:p>
          <a:r>
            <a:rPr lang="en-US" sz="1800" b="1" dirty="0"/>
            <a:t>5. Right Livelihood</a:t>
          </a:r>
        </a:p>
      </dgm:t>
    </dgm:pt>
    <dgm:pt modelId="{315EECBB-1DB4-479D-A7E6-64071034FE7E}" type="parTrans" cxnId="{98522062-18FE-44A3-815E-A94A1D192846}">
      <dgm:prSet/>
      <dgm:spPr/>
      <dgm:t>
        <a:bodyPr/>
        <a:lstStyle/>
        <a:p>
          <a:endParaRPr lang="en-US"/>
        </a:p>
      </dgm:t>
    </dgm:pt>
    <dgm:pt modelId="{5F082C93-9D19-4C3E-9DE8-845C5EB83339}" type="sibTrans" cxnId="{98522062-18FE-44A3-815E-A94A1D192846}">
      <dgm:prSet/>
      <dgm:spPr/>
      <dgm:t>
        <a:bodyPr/>
        <a:lstStyle/>
        <a:p>
          <a:endParaRPr lang="en-US"/>
        </a:p>
      </dgm:t>
    </dgm:pt>
    <dgm:pt modelId="{CC1E754E-4DA0-4FA7-BF83-FCAECDCCCDC3}">
      <dgm:prSet phldrT="[Text]" custT="1"/>
      <dgm:spPr/>
      <dgm:t>
        <a:bodyPr/>
        <a:lstStyle/>
        <a:p>
          <a:r>
            <a:rPr lang="en-US" sz="1800" b="1" dirty="0"/>
            <a:t>6. Right Effort</a:t>
          </a:r>
        </a:p>
      </dgm:t>
    </dgm:pt>
    <dgm:pt modelId="{A127F05E-7F87-43FA-944E-131F8043C5DA}" type="parTrans" cxnId="{DBA7CA15-FA8F-4688-BE1B-1BF2841D0C6F}">
      <dgm:prSet/>
      <dgm:spPr/>
      <dgm:t>
        <a:bodyPr/>
        <a:lstStyle/>
        <a:p>
          <a:endParaRPr lang="en-US"/>
        </a:p>
      </dgm:t>
    </dgm:pt>
    <dgm:pt modelId="{00260F80-672B-48CC-92D5-8E9640E67C35}" type="sibTrans" cxnId="{DBA7CA15-FA8F-4688-BE1B-1BF2841D0C6F}">
      <dgm:prSet/>
      <dgm:spPr/>
      <dgm:t>
        <a:bodyPr/>
        <a:lstStyle/>
        <a:p>
          <a:endParaRPr lang="en-US"/>
        </a:p>
      </dgm:t>
    </dgm:pt>
    <dgm:pt modelId="{B20DB7B1-BEDC-4C44-9E57-CE074DC43A28}">
      <dgm:prSet phldrT="[Text]" custT="1"/>
      <dgm:spPr/>
      <dgm:t>
        <a:bodyPr/>
        <a:lstStyle/>
        <a:p>
          <a:r>
            <a:rPr lang="en-US" sz="1800" b="1" dirty="0"/>
            <a:t>7. Right Mindfulness</a:t>
          </a:r>
        </a:p>
      </dgm:t>
    </dgm:pt>
    <dgm:pt modelId="{331EA790-763C-437C-B9BE-D82F98E6E7A0}" type="parTrans" cxnId="{C83DD9D9-DF8A-4D50-94E9-5406D6B6AA48}">
      <dgm:prSet/>
      <dgm:spPr/>
      <dgm:t>
        <a:bodyPr/>
        <a:lstStyle/>
        <a:p>
          <a:endParaRPr lang="en-US"/>
        </a:p>
      </dgm:t>
    </dgm:pt>
    <dgm:pt modelId="{EF2AC0F9-A5A7-4DA2-AAF5-6D722DDC0D95}" type="sibTrans" cxnId="{C83DD9D9-DF8A-4D50-94E9-5406D6B6AA48}">
      <dgm:prSet/>
      <dgm:spPr/>
      <dgm:t>
        <a:bodyPr/>
        <a:lstStyle/>
        <a:p>
          <a:endParaRPr lang="en-US"/>
        </a:p>
      </dgm:t>
    </dgm:pt>
    <dgm:pt modelId="{03F6E1BE-0F1A-4BD2-8EE9-2C86EBFD1607}">
      <dgm:prSet phldrT="[Text]" custT="1"/>
      <dgm:spPr/>
      <dgm:t>
        <a:bodyPr/>
        <a:lstStyle/>
        <a:p>
          <a:r>
            <a:rPr lang="en-US" sz="1800" b="1" dirty="0"/>
            <a:t>8. Right Concentration</a:t>
          </a:r>
        </a:p>
      </dgm:t>
    </dgm:pt>
    <dgm:pt modelId="{3FB08D37-4852-474E-A608-F81B037CB317}" type="parTrans" cxnId="{A9E04D86-E6BE-46AF-A81D-580A33385C11}">
      <dgm:prSet/>
      <dgm:spPr/>
      <dgm:t>
        <a:bodyPr/>
        <a:lstStyle/>
        <a:p>
          <a:endParaRPr lang="en-US"/>
        </a:p>
      </dgm:t>
    </dgm:pt>
    <dgm:pt modelId="{5E871626-E3C8-464A-8F15-214B67D82EC3}" type="sibTrans" cxnId="{A9E04D86-E6BE-46AF-A81D-580A33385C11}">
      <dgm:prSet/>
      <dgm:spPr/>
      <dgm:t>
        <a:bodyPr/>
        <a:lstStyle/>
        <a:p>
          <a:endParaRPr lang="en-US"/>
        </a:p>
      </dgm:t>
    </dgm:pt>
    <dgm:pt modelId="{F2A2408B-AB92-46B2-A573-AAE024CDFA18}" type="pres">
      <dgm:prSet presAssocID="{5B2AE51B-581D-4391-B0C4-6157B9561F2A}" presName="Name0" presStyleCnt="0">
        <dgm:presLayoutVars>
          <dgm:dir/>
          <dgm:resizeHandles val="exact"/>
        </dgm:presLayoutVars>
      </dgm:prSet>
      <dgm:spPr/>
    </dgm:pt>
    <dgm:pt modelId="{781113C1-4A23-4331-9693-B3C20FAB5651}" type="pres">
      <dgm:prSet presAssocID="{5B2AE51B-581D-4391-B0C4-6157B9561F2A}" presName="cycle" presStyleCnt="0"/>
      <dgm:spPr/>
    </dgm:pt>
    <dgm:pt modelId="{55DE9B34-8546-4A83-ABC0-4663D9844508}" type="pres">
      <dgm:prSet presAssocID="{2D53EED7-19AA-4E8F-9214-8C8AD08CAA50}" presName="nodeFirstNode" presStyleLbl="node1" presStyleIdx="0" presStyleCnt="8" custScaleX="108160">
        <dgm:presLayoutVars>
          <dgm:bulletEnabled val="1"/>
        </dgm:presLayoutVars>
      </dgm:prSet>
      <dgm:spPr/>
    </dgm:pt>
    <dgm:pt modelId="{A0B76D5B-A1ED-4BF8-BA3F-231171CEC683}" type="pres">
      <dgm:prSet presAssocID="{F7DABCBF-8D8B-4D78-A6CB-18B01B2270B2}" presName="sibTransFirstNode" presStyleLbl="bgShp" presStyleIdx="0" presStyleCnt="1"/>
      <dgm:spPr/>
    </dgm:pt>
    <dgm:pt modelId="{0AC1C5A6-1CDB-4F03-B553-86DEFE2C5A0D}" type="pres">
      <dgm:prSet presAssocID="{0D8F7111-4F30-4E25-AAE1-AE1B98DCCBE5}" presName="nodeFollowingNodes" presStyleLbl="node1" presStyleIdx="1" presStyleCnt="8">
        <dgm:presLayoutVars>
          <dgm:bulletEnabled val="1"/>
        </dgm:presLayoutVars>
      </dgm:prSet>
      <dgm:spPr/>
    </dgm:pt>
    <dgm:pt modelId="{71E43E5C-1304-43FA-8B2B-F660FE44F8A7}" type="pres">
      <dgm:prSet presAssocID="{62C2C637-97A0-47FA-A180-B149E9EB0C2A}" presName="nodeFollowingNodes" presStyleLbl="node1" presStyleIdx="2" presStyleCnt="8">
        <dgm:presLayoutVars>
          <dgm:bulletEnabled val="1"/>
        </dgm:presLayoutVars>
      </dgm:prSet>
      <dgm:spPr/>
    </dgm:pt>
    <dgm:pt modelId="{1E2821D8-1242-4BA8-B512-F26AA1E79CE0}" type="pres">
      <dgm:prSet presAssocID="{20A63FE7-D58C-40D0-98D1-E8FE457A9612}" presName="nodeFollowingNodes" presStyleLbl="node1" presStyleIdx="3" presStyleCnt="8">
        <dgm:presLayoutVars>
          <dgm:bulletEnabled val="1"/>
        </dgm:presLayoutVars>
      </dgm:prSet>
      <dgm:spPr/>
    </dgm:pt>
    <dgm:pt modelId="{899862F5-E630-4786-B017-12744E086DED}" type="pres">
      <dgm:prSet presAssocID="{83197319-3A41-4241-B01B-D2BA90A54D9B}" presName="nodeFollowingNodes" presStyleLbl="node1" presStyleIdx="4" presStyleCnt="8">
        <dgm:presLayoutVars>
          <dgm:bulletEnabled val="1"/>
        </dgm:presLayoutVars>
      </dgm:prSet>
      <dgm:spPr/>
    </dgm:pt>
    <dgm:pt modelId="{84AD81C8-5B01-49D4-A5A6-B7154B77C0F3}" type="pres">
      <dgm:prSet presAssocID="{CC1E754E-4DA0-4FA7-BF83-FCAECDCCCDC3}" presName="nodeFollowingNodes" presStyleLbl="node1" presStyleIdx="5" presStyleCnt="8">
        <dgm:presLayoutVars>
          <dgm:bulletEnabled val="1"/>
        </dgm:presLayoutVars>
      </dgm:prSet>
      <dgm:spPr/>
    </dgm:pt>
    <dgm:pt modelId="{8B7C556E-4F65-4E34-BA0B-F1B88834F836}" type="pres">
      <dgm:prSet presAssocID="{B20DB7B1-BEDC-4C44-9E57-CE074DC43A28}" presName="nodeFollowingNodes" presStyleLbl="node1" presStyleIdx="6" presStyleCnt="8">
        <dgm:presLayoutVars>
          <dgm:bulletEnabled val="1"/>
        </dgm:presLayoutVars>
      </dgm:prSet>
      <dgm:spPr/>
    </dgm:pt>
    <dgm:pt modelId="{518219CF-F730-4719-A7C0-ABD400279114}" type="pres">
      <dgm:prSet presAssocID="{03F6E1BE-0F1A-4BD2-8EE9-2C86EBFD1607}" presName="nodeFollowingNodes" presStyleLbl="node1" presStyleIdx="7" presStyleCnt="8" custScaleX="103724">
        <dgm:presLayoutVars>
          <dgm:bulletEnabled val="1"/>
        </dgm:presLayoutVars>
      </dgm:prSet>
      <dgm:spPr/>
    </dgm:pt>
  </dgm:ptLst>
  <dgm:cxnLst>
    <dgm:cxn modelId="{DBA7CA15-FA8F-4688-BE1B-1BF2841D0C6F}" srcId="{5B2AE51B-581D-4391-B0C4-6157B9561F2A}" destId="{CC1E754E-4DA0-4FA7-BF83-FCAECDCCCDC3}" srcOrd="5" destOrd="0" parTransId="{A127F05E-7F87-43FA-944E-131F8043C5DA}" sibTransId="{00260F80-672B-48CC-92D5-8E9640E67C35}"/>
    <dgm:cxn modelId="{6853DF1D-61A1-44FE-A638-E7A8840F343E}" srcId="{5B2AE51B-581D-4391-B0C4-6157B9561F2A}" destId="{62C2C637-97A0-47FA-A180-B149E9EB0C2A}" srcOrd="2" destOrd="0" parTransId="{D4AA5323-A621-46A1-BC37-29F7E5E3E1B0}" sibTransId="{BDED751E-7C60-4185-9961-C4AEE988F093}"/>
    <dgm:cxn modelId="{E35F3F40-1B7D-4531-87A1-F39DFC70FED6}" type="presOf" srcId="{03F6E1BE-0F1A-4BD2-8EE9-2C86EBFD1607}" destId="{518219CF-F730-4719-A7C0-ABD400279114}" srcOrd="0" destOrd="0" presId="urn:microsoft.com/office/officeart/2005/8/layout/cycle3"/>
    <dgm:cxn modelId="{98522062-18FE-44A3-815E-A94A1D192846}" srcId="{5B2AE51B-581D-4391-B0C4-6157B9561F2A}" destId="{83197319-3A41-4241-B01B-D2BA90A54D9B}" srcOrd="4" destOrd="0" parTransId="{315EECBB-1DB4-479D-A7E6-64071034FE7E}" sibTransId="{5F082C93-9D19-4C3E-9DE8-845C5EB83339}"/>
    <dgm:cxn modelId="{496A9349-339E-450E-BE49-3A793B8397E7}" type="presOf" srcId="{0D8F7111-4F30-4E25-AAE1-AE1B98DCCBE5}" destId="{0AC1C5A6-1CDB-4F03-B553-86DEFE2C5A0D}" srcOrd="0" destOrd="0" presId="urn:microsoft.com/office/officeart/2005/8/layout/cycle3"/>
    <dgm:cxn modelId="{5D6D224C-E4AF-4105-BE04-F1E4A8A0F800}" srcId="{5B2AE51B-581D-4391-B0C4-6157B9561F2A}" destId="{0D8F7111-4F30-4E25-AAE1-AE1B98DCCBE5}" srcOrd="1" destOrd="0" parTransId="{B397CE8C-94F6-49B1-B91D-5F5BFBED2850}" sibTransId="{375C37B2-7781-4B6C-9E8A-3D91ACC9AC17}"/>
    <dgm:cxn modelId="{E8B6D74D-94FC-4641-9F73-BE0798C7BFAA}" type="presOf" srcId="{62C2C637-97A0-47FA-A180-B149E9EB0C2A}" destId="{71E43E5C-1304-43FA-8B2B-F660FE44F8A7}" srcOrd="0" destOrd="0" presId="urn:microsoft.com/office/officeart/2005/8/layout/cycle3"/>
    <dgm:cxn modelId="{71511254-ECA6-413B-9A1A-16BF39E43874}" type="presOf" srcId="{2D53EED7-19AA-4E8F-9214-8C8AD08CAA50}" destId="{55DE9B34-8546-4A83-ABC0-4663D9844508}" srcOrd="0" destOrd="0" presId="urn:microsoft.com/office/officeart/2005/8/layout/cycle3"/>
    <dgm:cxn modelId="{B3D3AE7C-D93D-4897-8366-9050C6717B0B}" type="presOf" srcId="{83197319-3A41-4241-B01B-D2BA90A54D9B}" destId="{899862F5-E630-4786-B017-12744E086DED}" srcOrd="0" destOrd="0" presId="urn:microsoft.com/office/officeart/2005/8/layout/cycle3"/>
    <dgm:cxn modelId="{A9E04D86-E6BE-46AF-A81D-580A33385C11}" srcId="{5B2AE51B-581D-4391-B0C4-6157B9561F2A}" destId="{03F6E1BE-0F1A-4BD2-8EE9-2C86EBFD1607}" srcOrd="7" destOrd="0" parTransId="{3FB08D37-4852-474E-A608-F81B037CB317}" sibTransId="{5E871626-E3C8-464A-8F15-214B67D82EC3}"/>
    <dgm:cxn modelId="{B49BA5C2-A949-49A9-8385-4056FFD58A78}" type="presOf" srcId="{B20DB7B1-BEDC-4C44-9E57-CE074DC43A28}" destId="{8B7C556E-4F65-4E34-BA0B-F1B88834F836}" srcOrd="0" destOrd="0" presId="urn:microsoft.com/office/officeart/2005/8/layout/cycle3"/>
    <dgm:cxn modelId="{610FE8C5-6D22-4124-B73C-A79CE3F8B4C4}" type="presOf" srcId="{F7DABCBF-8D8B-4D78-A6CB-18B01B2270B2}" destId="{A0B76D5B-A1ED-4BF8-BA3F-231171CEC683}" srcOrd="0" destOrd="0" presId="urn:microsoft.com/office/officeart/2005/8/layout/cycle3"/>
    <dgm:cxn modelId="{308D5BD2-ABF6-414F-BFD2-F7233838D62F}" type="presOf" srcId="{CC1E754E-4DA0-4FA7-BF83-FCAECDCCCDC3}" destId="{84AD81C8-5B01-49D4-A5A6-B7154B77C0F3}" srcOrd="0" destOrd="0" presId="urn:microsoft.com/office/officeart/2005/8/layout/cycle3"/>
    <dgm:cxn modelId="{C83DD9D9-DF8A-4D50-94E9-5406D6B6AA48}" srcId="{5B2AE51B-581D-4391-B0C4-6157B9561F2A}" destId="{B20DB7B1-BEDC-4C44-9E57-CE074DC43A28}" srcOrd="6" destOrd="0" parTransId="{331EA790-763C-437C-B9BE-D82F98E6E7A0}" sibTransId="{EF2AC0F9-A5A7-4DA2-AAF5-6D722DDC0D95}"/>
    <dgm:cxn modelId="{2B9530E1-1B9D-438C-B5E3-3564DAE3B6DE}" type="presOf" srcId="{5B2AE51B-581D-4391-B0C4-6157B9561F2A}" destId="{F2A2408B-AB92-46B2-A573-AAE024CDFA18}" srcOrd="0" destOrd="0" presId="urn:microsoft.com/office/officeart/2005/8/layout/cycle3"/>
    <dgm:cxn modelId="{C3FAB2E9-7926-49CB-9AC3-808BD5368A89}" type="presOf" srcId="{20A63FE7-D58C-40D0-98D1-E8FE457A9612}" destId="{1E2821D8-1242-4BA8-B512-F26AA1E79CE0}" srcOrd="0" destOrd="0" presId="urn:microsoft.com/office/officeart/2005/8/layout/cycle3"/>
    <dgm:cxn modelId="{7BD262EF-045E-4AE3-87E6-EDB6C2CE8389}" srcId="{5B2AE51B-581D-4391-B0C4-6157B9561F2A}" destId="{2D53EED7-19AA-4E8F-9214-8C8AD08CAA50}" srcOrd="0" destOrd="0" parTransId="{1A41234C-3582-41FE-96F4-4EE64E6387D8}" sibTransId="{F7DABCBF-8D8B-4D78-A6CB-18B01B2270B2}"/>
    <dgm:cxn modelId="{DC7FFFF7-4B0F-43EC-8F3D-3FCB68F48EBD}" srcId="{5B2AE51B-581D-4391-B0C4-6157B9561F2A}" destId="{20A63FE7-D58C-40D0-98D1-E8FE457A9612}" srcOrd="3" destOrd="0" parTransId="{B274D576-F75C-4F81-9D47-78B49AF747DA}" sibTransId="{FDB65B6C-B4D8-4064-981F-5842BC6389A8}"/>
    <dgm:cxn modelId="{14493DD9-18CC-4A28-92FA-63B6B5C45511}" type="presParOf" srcId="{F2A2408B-AB92-46B2-A573-AAE024CDFA18}" destId="{781113C1-4A23-4331-9693-B3C20FAB5651}" srcOrd="0" destOrd="0" presId="urn:microsoft.com/office/officeart/2005/8/layout/cycle3"/>
    <dgm:cxn modelId="{A801E50B-1909-4406-AFE9-C2B5494CF1BA}" type="presParOf" srcId="{781113C1-4A23-4331-9693-B3C20FAB5651}" destId="{55DE9B34-8546-4A83-ABC0-4663D9844508}" srcOrd="0" destOrd="0" presId="urn:microsoft.com/office/officeart/2005/8/layout/cycle3"/>
    <dgm:cxn modelId="{F21DFDE4-2B33-4E55-BEEA-18A76B878138}" type="presParOf" srcId="{781113C1-4A23-4331-9693-B3C20FAB5651}" destId="{A0B76D5B-A1ED-4BF8-BA3F-231171CEC683}" srcOrd="1" destOrd="0" presId="urn:microsoft.com/office/officeart/2005/8/layout/cycle3"/>
    <dgm:cxn modelId="{EB94E8D6-F62F-48D4-A165-3BE20676C2A8}" type="presParOf" srcId="{781113C1-4A23-4331-9693-B3C20FAB5651}" destId="{0AC1C5A6-1CDB-4F03-B553-86DEFE2C5A0D}" srcOrd="2" destOrd="0" presId="urn:microsoft.com/office/officeart/2005/8/layout/cycle3"/>
    <dgm:cxn modelId="{0B941BFA-67B5-4432-A439-F5E663A0AF72}" type="presParOf" srcId="{781113C1-4A23-4331-9693-B3C20FAB5651}" destId="{71E43E5C-1304-43FA-8B2B-F660FE44F8A7}" srcOrd="3" destOrd="0" presId="urn:microsoft.com/office/officeart/2005/8/layout/cycle3"/>
    <dgm:cxn modelId="{6B2467F8-7252-433D-8C53-9BEE7FAB7A99}" type="presParOf" srcId="{781113C1-4A23-4331-9693-B3C20FAB5651}" destId="{1E2821D8-1242-4BA8-B512-F26AA1E79CE0}" srcOrd="4" destOrd="0" presId="urn:microsoft.com/office/officeart/2005/8/layout/cycle3"/>
    <dgm:cxn modelId="{AEF61866-255F-444A-8C3E-1C5E0F0DB564}" type="presParOf" srcId="{781113C1-4A23-4331-9693-B3C20FAB5651}" destId="{899862F5-E630-4786-B017-12744E086DED}" srcOrd="5" destOrd="0" presId="urn:microsoft.com/office/officeart/2005/8/layout/cycle3"/>
    <dgm:cxn modelId="{2CAF41AB-42BF-4E53-B2E6-424C99659EB2}" type="presParOf" srcId="{781113C1-4A23-4331-9693-B3C20FAB5651}" destId="{84AD81C8-5B01-49D4-A5A6-B7154B77C0F3}" srcOrd="6" destOrd="0" presId="urn:microsoft.com/office/officeart/2005/8/layout/cycle3"/>
    <dgm:cxn modelId="{62EA4959-5CD2-4BD8-9F16-0776FC3D789D}" type="presParOf" srcId="{781113C1-4A23-4331-9693-B3C20FAB5651}" destId="{8B7C556E-4F65-4E34-BA0B-F1B88834F836}" srcOrd="7" destOrd="0" presId="urn:microsoft.com/office/officeart/2005/8/layout/cycle3"/>
    <dgm:cxn modelId="{33F91A3D-AEC3-46A3-BA4D-8A86084C8C2A}" type="presParOf" srcId="{781113C1-4A23-4331-9693-B3C20FAB5651}" destId="{518219CF-F730-4719-A7C0-ABD400279114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766FE6-AED2-49DF-9C1C-47C253FDBFF4}" type="doc">
      <dgm:prSet loTypeId="urn:diagrams.loki3.com/VaryingWidthList" loCatId="list" qsTypeId="urn:microsoft.com/office/officeart/2005/8/quickstyle/simple1" qsCatId="simple" csTypeId="urn:microsoft.com/office/officeart/2005/8/colors/colorful2" csCatId="colorful" phldr="1"/>
      <dgm:spPr/>
    </dgm:pt>
    <dgm:pt modelId="{953F4EAA-ED8C-439C-B9E1-F0EA179AF29F}">
      <dgm:prSet phldrT="[Text]"/>
      <dgm:spPr/>
      <dgm:t>
        <a:bodyPr/>
        <a:lstStyle/>
        <a:p>
          <a:r>
            <a:rPr lang="en-US" b="1" dirty="0"/>
            <a:t>Studying the sacred texts</a:t>
          </a:r>
        </a:p>
      </dgm:t>
    </dgm:pt>
    <dgm:pt modelId="{B990A62B-D37F-4073-AAE8-B75BD646EB76}" type="parTrans" cxnId="{33C8E4BA-42CF-4A6F-A85D-4189E362857C}">
      <dgm:prSet/>
      <dgm:spPr/>
      <dgm:t>
        <a:bodyPr/>
        <a:lstStyle/>
        <a:p>
          <a:endParaRPr lang="en-US"/>
        </a:p>
      </dgm:t>
    </dgm:pt>
    <dgm:pt modelId="{C60C3A6C-726D-4A3E-935D-0CDF483541C2}" type="sibTrans" cxnId="{33C8E4BA-42CF-4A6F-A85D-4189E362857C}">
      <dgm:prSet/>
      <dgm:spPr/>
      <dgm:t>
        <a:bodyPr/>
        <a:lstStyle/>
        <a:p>
          <a:endParaRPr lang="en-US"/>
        </a:p>
      </dgm:t>
    </dgm:pt>
    <dgm:pt modelId="{BD6AE0F3-F8A9-41FC-B772-12651F3325C1}">
      <dgm:prSet phldrT="[Text]"/>
      <dgm:spPr/>
      <dgm:t>
        <a:bodyPr/>
        <a:lstStyle/>
        <a:p>
          <a:r>
            <a:rPr lang="en-US" b="1" dirty="0"/>
            <a:t>Aspire to Buddhist ideals</a:t>
          </a:r>
        </a:p>
      </dgm:t>
    </dgm:pt>
    <dgm:pt modelId="{F1A1BA40-7D90-4844-9E2F-718540FE13D6}" type="parTrans" cxnId="{D8BA5B0C-F650-494D-BCA5-C093EEC492CA}">
      <dgm:prSet/>
      <dgm:spPr/>
      <dgm:t>
        <a:bodyPr/>
        <a:lstStyle/>
        <a:p>
          <a:endParaRPr lang="en-US"/>
        </a:p>
      </dgm:t>
    </dgm:pt>
    <dgm:pt modelId="{1EA254A4-0933-4012-A7FD-A89DB366158E}" type="sibTrans" cxnId="{D8BA5B0C-F650-494D-BCA5-C093EEC492CA}">
      <dgm:prSet/>
      <dgm:spPr/>
      <dgm:t>
        <a:bodyPr/>
        <a:lstStyle/>
        <a:p>
          <a:endParaRPr lang="en-US"/>
        </a:p>
      </dgm:t>
    </dgm:pt>
    <dgm:pt modelId="{53CE030A-6414-4D2F-B1B0-3355A5DE2C19}">
      <dgm:prSet phldrT="[Text]"/>
      <dgm:spPr>
        <a:solidFill>
          <a:srgbClr val="E6D600"/>
        </a:solidFill>
      </dgm:spPr>
      <dgm:t>
        <a:bodyPr/>
        <a:lstStyle/>
        <a:p>
          <a:r>
            <a:rPr lang="en-US" b="1" dirty="0"/>
            <a:t>Refrain from lying, slander</a:t>
          </a:r>
        </a:p>
      </dgm:t>
    </dgm:pt>
    <dgm:pt modelId="{CF2488A8-0A16-405F-8525-1C0CD00BA174}" type="parTrans" cxnId="{B8B4CFA4-A64D-4941-B0D1-94E22E7E8A16}">
      <dgm:prSet/>
      <dgm:spPr/>
      <dgm:t>
        <a:bodyPr/>
        <a:lstStyle/>
        <a:p>
          <a:endParaRPr lang="en-US"/>
        </a:p>
      </dgm:t>
    </dgm:pt>
    <dgm:pt modelId="{FE0FEB9F-8734-4B59-8698-82D155D15BA5}" type="sibTrans" cxnId="{B8B4CFA4-A64D-4941-B0D1-94E22E7E8A16}">
      <dgm:prSet/>
      <dgm:spPr/>
      <dgm:t>
        <a:bodyPr/>
        <a:lstStyle/>
        <a:p>
          <a:endParaRPr lang="en-US"/>
        </a:p>
      </dgm:t>
    </dgm:pt>
    <dgm:pt modelId="{3A55D758-DF32-489B-9491-038AB58C1C41}">
      <dgm:prSet phldrT="[Text]"/>
      <dgm:spPr/>
      <dgm:t>
        <a:bodyPr/>
        <a:lstStyle/>
        <a:p>
          <a:r>
            <a:rPr lang="en-US" b="1" dirty="0"/>
            <a:t>No dishonesty, no alcohol, no illegitimate sexual activities</a:t>
          </a:r>
        </a:p>
      </dgm:t>
    </dgm:pt>
    <dgm:pt modelId="{10CB12BF-C8CB-4D60-A39E-1A2469551AF6}" type="parTrans" cxnId="{29A62A3F-1169-4B52-AD0C-395126CE47D8}">
      <dgm:prSet/>
      <dgm:spPr/>
      <dgm:t>
        <a:bodyPr/>
        <a:lstStyle/>
        <a:p>
          <a:endParaRPr lang="en-US"/>
        </a:p>
      </dgm:t>
    </dgm:pt>
    <dgm:pt modelId="{48A15EC5-A982-4D0A-B30D-7F2853A12F14}" type="sibTrans" cxnId="{29A62A3F-1169-4B52-AD0C-395126CE47D8}">
      <dgm:prSet/>
      <dgm:spPr/>
      <dgm:t>
        <a:bodyPr/>
        <a:lstStyle/>
        <a:p>
          <a:endParaRPr lang="en-US"/>
        </a:p>
      </dgm:t>
    </dgm:pt>
    <dgm:pt modelId="{44BAD668-C5E7-4498-9471-4356E6B42AED}">
      <dgm:prSet phldrT="[Text]"/>
      <dgm:spPr/>
      <dgm:t>
        <a:bodyPr/>
        <a:lstStyle/>
        <a:p>
          <a:r>
            <a:rPr lang="en-US" b="1" dirty="0"/>
            <a:t>Choose a profession that does no harm</a:t>
          </a:r>
        </a:p>
      </dgm:t>
    </dgm:pt>
    <dgm:pt modelId="{253DC81E-618B-4F99-B943-9A9BB9BD7100}" type="parTrans" cxnId="{BF728EEF-D95B-43A7-8DE8-0DCB9C8C994E}">
      <dgm:prSet/>
      <dgm:spPr/>
      <dgm:t>
        <a:bodyPr/>
        <a:lstStyle/>
        <a:p>
          <a:endParaRPr lang="en-US"/>
        </a:p>
      </dgm:t>
    </dgm:pt>
    <dgm:pt modelId="{3FC5D8F4-1EFD-4E80-90BB-6068EE2FC5C7}" type="sibTrans" cxnId="{BF728EEF-D95B-43A7-8DE8-0DCB9C8C994E}">
      <dgm:prSet/>
      <dgm:spPr/>
      <dgm:t>
        <a:bodyPr/>
        <a:lstStyle/>
        <a:p>
          <a:endParaRPr lang="en-US"/>
        </a:p>
      </dgm:t>
    </dgm:pt>
    <dgm:pt modelId="{63ADF6B1-0D65-4639-BCAC-2BB674C6BCF9}">
      <dgm:prSet phldrT="[Text]"/>
      <dgm:spPr/>
      <dgm:t>
        <a:bodyPr/>
        <a:lstStyle/>
        <a:p>
          <a:r>
            <a:rPr lang="en-US" b="1" dirty="0"/>
            <a:t>Energetic diligence to daily remove unwholesome states of mind</a:t>
          </a:r>
        </a:p>
      </dgm:t>
    </dgm:pt>
    <dgm:pt modelId="{C66CB652-1F51-4D0E-8848-25AC14C37A7A}" type="parTrans" cxnId="{D8DD6A4F-6ED6-48D6-86C5-6A8D648C17C7}">
      <dgm:prSet/>
      <dgm:spPr/>
      <dgm:t>
        <a:bodyPr/>
        <a:lstStyle/>
        <a:p>
          <a:endParaRPr lang="en-US"/>
        </a:p>
      </dgm:t>
    </dgm:pt>
    <dgm:pt modelId="{EE49D609-4235-4068-87CD-7097D83CE9EC}" type="sibTrans" cxnId="{D8DD6A4F-6ED6-48D6-86C5-6A8D648C17C7}">
      <dgm:prSet/>
      <dgm:spPr/>
      <dgm:t>
        <a:bodyPr/>
        <a:lstStyle/>
        <a:p>
          <a:endParaRPr lang="en-US"/>
        </a:p>
      </dgm:t>
    </dgm:pt>
    <dgm:pt modelId="{ABF91164-A59E-442F-8718-30DC4A340B06}">
      <dgm:prSet phldrT="[Text]"/>
      <dgm:spPr/>
      <dgm:t>
        <a:bodyPr/>
        <a:lstStyle/>
        <a:p>
          <a:r>
            <a:rPr lang="en-US" b="1" dirty="0"/>
            <a:t>Strive to be aware of everything going on around. Every breath, sensation, emotion</a:t>
          </a:r>
        </a:p>
      </dgm:t>
    </dgm:pt>
    <dgm:pt modelId="{8DAC4384-6535-47EB-AE6B-AEE9D24D08BE}" type="parTrans" cxnId="{D786AFB3-EB50-4D24-BD44-E260A098252B}">
      <dgm:prSet/>
      <dgm:spPr/>
      <dgm:t>
        <a:bodyPr/>
        <a:lstStyle/>
        <a:p>
          <a:endParaRPr lang="en-US"/>
        </a:p>
      </dgm:t>
    </dgm:pt>
    <dgm:pt modelId="{6A6326BC-DB43-49CC-B703-1A4A6D5A7150}" type="sibTrans" cxnId="{D786AFB3-EB50-4D24-BD44-E260A098252B}">
      <dgm:prSet/>
      <dgm:spPr/>
      <dgm:t>
        <a:bodyPr/>
        <a:lstStyle/>
        <a:p>
          <a:endParaRPr lang="en-US"/>
        </a:p>
      </dgm:t>
    </dgm:pt>
    <dgm:pt modelId="{6C3478D7-FF0E-4EF5-ACF2-BE75A1B767F2}">
      <dgm:prSet phldrT="[Text]"/>
      <dgm:spPr/>
      <dgm:t>
        <a:bodyPr/>
        <a:lstStyle/>
        <a:p>
          <a:r>
            <a:rPr lang="en-US" b="1" dirty="0"/>
            <a:t>Meditation to enhance the powers of concentration. Meditation should be done in every daily activity, from walking to using the toilet.  </a:t>
          </a:r>
        </a:p>
      </dgm:t>
    </dgm:pt>
    <dgm:pt modelId="{777DD1F5-8B5A-42D3-87A1-F37CE7CC0E24}" type="parTrans" cxnId="{C95D24A6-882E-4263-B546-9ED35801BD40}">
      <dgm:prSet/>
      <dgm:spPr/>
      <dgm:t>
        <a:bodyPr/>
        <a:lstStyle/>
        <a:p>
          <a:endParaRPr lang="en-US"/>
        </a:p>
      </dgm:t>
    </dgm:pt>
    <dgm:pt modelId="{C5F59E01-5B91-4E6E-AD47-C4FBAB5409A5}" type="sibTrans" cxnId="{C95D24A6-882E-4263-B546-9ED35801BD40}">
      <dgm:prSet/>
      <dgm:spPr/>
      <dgm:t>
        <a:bodyPr/>
        <a:lstStyle/>
        <a:p>
          <a:endParaRPr lang="en-US"/>
        </a:p>
      </dgm:t>
    </dgm:pt>
    <dgm:pt modelId="{A7A52D3C-5D74-493A-9AD9-C5B7724AE6B4}" type="pres">
      <dgm:prSet presAssocID="{49766FE6-AED2-49DF-9C1C-47C253FDBFF4}" presName="Name0" presStyleCnt="0">
        <dgm:presLayoutVars>
          <dgm:resizeHandles/>
        </dgm:presLayoutVars>
      </dgm:prSet>
      <dgm:spPr/>
    </dgm:pt>
    <dgm:pt modelId="{0C58C869-7FAA-411B-83B7-60BA36F9AAAB}" type="pres">
      <dgm:prSet presAssocID="{953F4EAA-ED8C-439C-B9E1-F0EA179AF29F}" presName="text" presStyleLbl="node1" presStyleIdx="0" presStyleCnt="8" custScaleX="266431">
        <dgm:presLayoutVars>
          <dgm:bulletEnabled val="1"/>
        </dgm:presLayoutVars>
      </dgm:prSet>
      <dgm:spPr/>
    </dgm:pt>
    <dgm:pt modelId="{2DEE0E09-61DA-4413-90B5-DF84E0FCD1B3}" type="pres">
      <dgm:prSet presAssocID="{C60C3A6C-726D-4A3E-935D-0CDF483541C2}" presName="space" presStyleCnt="0"/>
      <dgm:spPr/>
    </dgm:pt>
    <dgm:pt modelId="{5DFA4F61-EDE8-4AA6-84CC-51486B62824F}" type="pres">
      <dgm:prSet presAssocID="{BD6AE0F3-F8A9-41FC-B772-12651F3325C1}" presName="text" presStyleLbl="node1" presStyleIdx="1" presStyleCnt="8" custScaleX="319718">
        <dgm:presLayoutVars>
          <dgm:bulletEnabled val="1"/>
        </dgm:presLayoutVars>
      </dgm:prSet>
      <dgm:spPr/>
    </dgm:pt>
    <dgm:pt modelId="{3A269627-BC28-462F-9625-8557A699B5DA}" type="pres">
      <dgm:prSet presAssocID="{1EA254A4-0933-4012-A7FD-A89DB366158E}" presName="space" presStyleCnt="0"/>
      <dgm:spPr/>
    </dgm:pt>
    <dgm:pt modelId="{5EFD6FFC-87DA-41ED-92B4-EBE0D6DF240D}" type="pres">
      <dgm:prSet presAssocID="{53CE030A-6414-4D2F-B1B0-3355A5DE2C19}" presName="text" presStyleLbl="node1" presStyleIdx="2" presStyleCnt="8" custScaleX="255774">
        <dgm:presLayoutVars>
          <dgm:bulletEnabled val="1"/>
        </dgm:presLayoutVars>
      </dgm:prSet>
      <dgm:spPr/>
    </dgm:pt>
    <dgm:pt modelId="{E2C608BA-B4D3-4C66-9F6C-A35D6276754D}" type="pres">
      <dgm:prSet presAssocID="{FE0FEB9F-8734-4B59-8698-82D155D15BA5}" presName="space" presStyleCnt="0"/>
      <dgm:spPr/>
    </dgm:pt>
    <dgm:pt modelId="{6560057D-D723-4178-B4AB-527BE4161D01}" type="pres">
      <dgm:prSet presAssocID="{3A55D758-DF32-489B-9491-038AB58C1C41}" presName="text" presStyleLbl="node1" presStyleIdx="3" presStyleCnt="8" custScaleX="130497">
        <dgm:presLayoutVars>
          <dgm:bulletEnabled val="1"/>
        </dgm:presLayoutVars>
      </dgm:prSet>
      <dgm:spPr/>
    </dgm:pt>
    <dgm:pt modelId="{9C61E896-ED7F-4811-9D84-AA74A19BC58E}" type="pres">
      <dgm:prSet presAssocID="{48A15EC5-A982-4D0A-B30D-7F2853A12F14}" presName="space" presStyleCnt="0"/>
      <dgm:spPr/>
    </dgm:pt>
    <dgm:pt modelId="{742F8219-EAE8-404B-9DE7-85D1D2047829}" type="pres">
      <dgm:prSet presAssocID="{44BAD668-C5E7-4498-9471-4356E6B42AED}" presName="text" presStyleLbl="node1" presStyleIdx="4" presStyleCnt="8" custScaleX="202996">
        <dgm:presLayoutVars>
          <dgm:bulletEnabled val="1"/>
        </dgm:presLayoutVars>
      </dgm:prSet>
      <dgm:spPr/>
    </dgm:pt>
    <dgm:pt modelId="{607274A4-7B3A-46BB-B548-862E3B7764C5}" type="pres">
      <dgm:prSet presAssocID="{3FC5D8F4-1EFD-4E80-90BB-6068EE2FC5C7}" presName="space" presStyleCnt="0"/>
      <dgm:spPr/>
    </dgm:pt>
    <dgm:pt modelId="{9E9F1340-02E7-4ECA-BE2B-BF88C549B3CC}" type="pres">
      <dgm:prSet presAssocID="{63ADF6B1-0D65-4639-BCAC-2BB674C6BCF9}" presName="text" presStyleLbl="node1" presStyleIdx="5" presStyleCnt="8" custScaleX="140774">
        <dgm:presLayoutVars>
          <dgm:bulletEnabled val="1"/>
        </dgm:presLayoutVars>
      </dgm:prSet>
      <dgm:spPr/>
    </dgm:pt>
    <dgm:pt modelId="{9F903F57-A0BB-4121-B3E5-569085151E89}" type="pres">
      <dgm:prSet presAssocID="{EE49D609-4235-4068-87CD-7097D83CE9EC}" presName="space" presStyleCnt="0"/>
      <dgm:spPr/>
    </dgm:pt>
    <dgm:pt modelId="{8B552833-1BDD-4D24-AC1F-C09E80F49996}" type="pres">
      <dgm:prSet presAssocID="{ABF91164-A59E-442F-8718-30DC4A340B06}" presName="text" presStyleLbl="node1" presStyleIdx="6" presStyleCnt="8" custScaleX="121766">
        <dgm:presLayoutVars>
          <dgm:bulletEnabled val="1"/>
        </dgm:presLayoutVars>
      </dgm:prSet>
      <dgm:spPr/>
    </dgm:pt>
    <dgm:pt modelId="{D18CAEC2-B435-43B7-A85F-B676C41FB023}" type="pres">
      <dgm:prSet presAssocID="{6A6326BC-DB43-49CC-B703-1A4A6D5A7150}" presName="space" presStyleCnt="0"/>
      <dgm:spPr/>
    </dgm:pt>
    <dgm:pt modelId="{C3530092-001E-4777-A8C0-108CF42D9A04}" type="pres">
      <dgm:prSet presAssocID="{6C3478D7-FF0E-4EF5-ACF2-BE75A1B767F2}" presName="text" presStyleLbl="node1" presStyleIdx="7" presStyleCnt="8" custScaleX="355900" custScaleY="160484">
        <dgm:presLayoutVars>
          <dgm:bulletEnabled val="1"/>
        </dgm:presLayoutVars>
      </dgm:prSet>
      <dgm:spPr/>
    </dgm:pt>
  </dgm:ptLst>
  <dgm:cxnLst>
    <dgm:cxn modelId="{D8BA5B0C-F650-494D-BCA5-C093EEC492CA}" srcId="{49766FE6-AED2-49DF-9C1C-47C253FDBFF4}" destId="{BD6AE0F3-F8A9-41FC-B772-12651F3325C1}" srcOrd="1" destOrd="0" parTransId="{F1A1BA40-7D90-4844-9E2F-718540FE13D6}" sibTransId="{1EA254A4-0933-4012-A7FD-A89DB366158E}"/>
    <dgm:cxn modelId="{B324262F-56DC-4334-9902-FE9A164E35E8}" type="presOf" srcId="{BD6AE0F3-F8A9-41FC-B772-12651F3325C1}" destId="{5DFA4F61-EDE8-4AA6-84CC-51486B62824F}" srcOrd="0" destOrd="0" presId="urn:diagrams.loki3.com/VaryingWidthList"/>
    <dgm:cxn modelId="{6FAFA233-54B9-44D7-899F-E074622A3F6A}" type="presOf" srcId="{63ADF6B1-0D65-4639-BCAC-2BB674C6BCF9}" destId="{9E9F1340-02E7-4ECA-BE2B-BF88C549B3CC}" srcOrd="0" destOrd="0" presId="urn:diagrams.loki3.com/VaryingWidthList"/>
    <dgm:cxn modelId="{634B4537-EC1C-467A-A4E0-5360E3E3A13D}" type="presOf" srcId="{953F4EAA-ED8C-439C-B9E1-F0EA179AF29F}" destId="{0C58C869-7FAA-411B-83B7-60BA36F9AAAB}" srcOrd="0" destOrd="0" presId="urn:diagrams.loki3.com/VaryingWidthList"/>
    <dgm:cxn modelId="{996AED37-5B93-4B6B-9EC4-5FCFFE74D5EC}" type="presOf" srcId="{ABF91164-A59E-442F-8718-30DC4A340B06}" destId="{8B552833-1BDD-4D24-AC1F-C09E80F49996}" srcOrd="0" destOrd="0" presId="urn:diagrams.loki3.com/VaryingWidthList"/>
    <dgm:cxn modelId="{29A62A3F-1169-4B52-AD0C-395126CE47D8}" srcId="{49766FE6-AED2-49DF-9C1C-47C253FDBFF4}" destId="{3A55D758-DF32-489B-9491-038AB58C1C41}" srcOrd="3" destOrd="0" parTransId="{10CB12BF-C8CB-4D60-A39E-1A2469551AF6}" sibTransId="{48A15EC5-A982-4D0A-B30D-7F2853A12F14}"/>
    <dgm:cxn modelId="{D8DD6A4F-6ED6-48D6-86C5-6A8D648C17C7}" srcId="{49766FE6-AED2-49DF-9C1C-47C253FDBFF4}" destId="{63ADF6B1-0D65-4639-BCAC-2BB674C6BCF9}" srcOrd="5" destOrd="0" parTransId="{C66CB652-1F51-4D0E-8848-25AC14C37A7A}" sibTransId="{EE49D609-4235-4068-87CD-7097D83CE9EC}"/>
    <dgm:cxn modelId="{11E545A4-CC30-4F4D-A08A-05D3A2AE60A2}" type="presOf" srcId="{53CE030A-6414-4D2F-B1B0-3355A5DE2C19}" destId="{5EFD6FFC-87DA-41ED-92B4-EBE0D6DF240D}" srcOrd="0" destOrd="0" presId="urn:diagrams.loki3.com/VaryingWidthList"/>
    <dgm:cxn modelId="{B8B4CFA4-A64D-4941-B0D1-94E22E7E8A16}" srcId="{49766FE6-AED2-49DF-9C1C-47C253FDBFF4}" destId="{53CE030A-6414-4D2F-B1B0-3355A5DE2C19}" srcOrd="2" destOrd="0" parTransId="{CF2488A8-0A16-405F-8525-1C0CD00BA174}" sibTransId="{FE0FEB9F-8734-4B59-8698-82D155D15BA5}"/>
    <dgm:cxn modelId="{C95D24A6-882E-4263-B546-9ED35801BD40}" srcId="{49766FE6-AED2-49DF-9C1C-47C253FDBFF4}" destId="{6C3478D7-FF0E-4EF5-ACF2-BE75A1B767F2}" srcOrd="7" destOrd="0" parTransId="{777DD1F5-8B5A-42D3-87A1-F37CE7CC0E24}" sibTransId="{C5F59E01-5B91-4E6E-AD47-C4FBAB5409A5}"/>
    <dgm:cxn modelId="{D786AFB3-EB50-4D24-BD44-E260A098252B}" srcId="{49766FE6-AED2-49DF-9C1C-47C253FDBFF4}" destId="{ABF91164-A59E-442F-8718-30DC4A340B06}" srcOrd="6" destOrd="0" parTransId="{8DAC4384-6535-47EB-AE6B-AEE9D24D08BE}" sibTransId="{6A6326BC-DB43-49CC-B703-1A4A6D5A7150}"/>
    <dgm:cxn modelId="{33C8E4BA-42CF-4A6F-A85D-4189E362857C}" srcId="{49766FE6-AED2-49DF-9C1C-47C253FDBFF4}" destId="{953F4EAA-ED8C-439C-B9E1-F0EA179AF29F}" srcOrd="0" destOrd="0" parTransId="{B990A62B-D37F-4073-AAE8-B75BD646EB76}" sibTransId="{C60C3A6C-726D-4A3E-935D-0CDF483541C2}"/>
    <dgm:cxn modelId="{35B7FAC6-B0B7-43E1-9164-5D65A25812A4}" type="presOf" srcId="{44BAD668-C5E7-4498-9471-4356E6B42AED}" destId="{742F8219-EAE8-404B-9DE7-85D1D2047829}" srcOrd="0" destOrd="0" presId="urn:diagrams.loki3.com/VaryingWidthList"/>
    <dgm:cxn modelId="{FA8F8EC9-0AC0-477B-8CED-DD2F61EFE049}" type="presOf" srcId="{49766FE6-AED2-49DF-9C1C-47C253FDBFF4}" destId="{A7A52D3C-5D74-493A-9AD9-C5B7724AE6B4}" srcOrd="0" destOrd="0" presId="urn:diagrams.loki3.com/VaryingWidthList"/>
    <dgm:cxn modelId="{1B8C8CE9-CFC9-4533-998D-2DA816A1A659}" type="presOf" srcId="{6C3478D7-FF0E-4EF5-ACF2-BE75A1B767F2}" destId="{C3530092-001E-4777-A8C0-108CF42D9A04}" srcOrd="0" destOrd="0" presId="urn:diagrams.loki3.com/VaryingWidthList"/>
    <dgm:cxn modelId="{BF728EEF-D95B-43A7-8DE8-0DCB9C8C994E}" srcId="{49766FE6-AED2-49DF-9C1C-47C253FDBFF4}" destId="{44BAD668-C5E7-4498-9471-4356E6B42AED}" srcOrd="4" destOrd="0" parTransId="{253DC81E-618B-4F99-B943-9A9BB9BD7100}" sibTransId="{3FC5D8F4-1EFD-4E80-90BB-6068EE2FC5C7}"/>
    <dgm:cxn modelId="{A2496EF2-084A-4F87-9284-14C8098B5E29}" type="presOf" srcId="{3A55D758-DF32-489B-9491-038AB58C1C41}" destId="{6560057D-D723-4178-B4AB-527BE4161D01}" srcOrd="0" destOrd="0" presId="urn:diagrams.loki3.com/VaryingWidthList"/>
    <dgm:cxn modelId="{F44F9C17-3313-4420-B33D-67E7DFF685E4}" type="presParOf" srcId="{A7A52D3C-5D74-493A-9AD9-C5B7724AE6B4}" destId="{0C58C869-7FAA-411B-83B7-60BA36F9AAAB}" srcOrd="0" destOrd="0" presId="urn:diagrams.loki3.com/VaryingWidthList"/>
    <dgm:cxn modelId="{FCD72610-882F-45B8-82D0-59B57FD2CF55}" type="presParOf" srcId="{A7A52D3C-5D74-493A-9AD9-C5B7724AE6B4}" destId="{2DEE0E09-61DA-4413-90B5-DF84E0FCD1B3}" srcOrd="1" destOrd="0" presId="urn:diagrams.loki3.com/VaryingWidthList"/>
    <dgm:cxn modelId="{35B7F8C5-4805-4CCD-A145-B89C8092ACEA}" type="presParOf" srcId="{A7A52D3C-5D74-493A-9AD9-C5B7724AE6B4}" destId="{5DFA4F61-EDE8-4AA6-84CC-51486B62824F}" srcOrd="2" destOrd="0" presId="urn:diagrams.loki3.com/VaryingWidthList"/>
    <dgm:cxn modelId="{FE97C6AC-2B5E-4698-9521-5C03F740703E}" type="presParOf" srcId="{A7A52D3C-5D74-493A-9AD9-C5B7724AE6B4}" destId="{3A269627-BC28-462F-9625-8557A699B5DA}" srcOrd="3" destOrd="0" presId="urn:diagrams.loki3.com/VaryingWidthList"/>
    <dgm:cxn modelId="{1391050B-54BF-4AFC-A292-23E605C46FF3}" type="presParOf" srcId="{A7A52D3C-5D74-493A-9AD9-C5B7724AE6B4}" destId="{5EFD6FFC-87DA-41ED-92B4-EBE0D6DF240D}" srcOrd="4" destOrd="0" presId="urn:diagrams.loki3.com/VaryingWidthList"/>
    <dgm:cxn modelId="{86DA3CB0-423B-4D30-8EC1-BD71949DB125}" type="presParOf" srcId="{A7A52D3C-5D74-493A-9AD9-C5B7724AE6B4}" destId="{E2C608BA-B4D3-4C66-9F6C-A35D6276754D}" srcOrd="5" destOrd="0" presId="urn:diagrams.loki3.com/VaryingWidthList"/>
    <dgm:cxn modelId="{3816B8D4-5198-4578-8D2E-899FAE00C115}" type="presParOf" srcId="{A7A52D3C-5D74-493A-9AD9-C5B7724AE6B4}" destId="{6560057D-D723-4178-B4AB-527BE4161D01}" srcOrd="6" destOrd="0" presId="urn:diagrams.loki3.com/VaryingWidthList"/>
    <dgm:cxn modelId="{1A61239E-1102-4142-8681-B11A7EC8F264}" type="presParOf" srcId="{A7A52D3C-5D74-493A-9AD9-C5B7724AE6B4}" destId="{9C61E896-ED7F-4811-9D84-AA74A19BC58E}" srcOrd="7" destOrd="0" presId="urn:diagrams.loki3.com/VaryingWidthList"/>
    <dgm:cxn modelId="{2E056A3A-707E-4564-B34F-1046F9A249D0}" type="presParOf" srcId="{A7A52D3C-5D74-493A-9AD9-C5B7724AE6B4}" destId="{742F8219-EAE8-404B-9DE7-85D1D2047829}" srcOrd="8" destOrd="0" presId="urn:diagrams.loki3.com/VaryingWidthList"/>
    <dgm:cxn modelId="{5F201168-9679-4C79-9EED-4383446D57AC}" type="presParOf" srcId="{A7A52D3C-5D74-493A-9AD9-C5B7724AE6B4}" destId="{607274A4-7B3A-46BB-B548-862E3B7764C5}" srcOrd="9" destOrd="0" presId="urn:diagrams.loki3.com/VaryingWidthList"/>
    <dgm:cxn modelId="{4917B80B-5C8D-4D8F-9A81-F86B882E84DF}" type="presParOf" srcId="{A7A52D3C-5D74-493A-9AD9-C5B7724AE6B4}" destId="{9E9F1340-02E7-4ECA-BE2B-BF88C549B3CC}" srcOrd="10" destOrd="0" presId="urn:diagrams.loki3.com/VaryingWidthList"/>
    <dgm:cxn modelId="{F9EF4524-C08C-4C89-ACE7-079D082DDFBE}" type="presParOf" srcId="{A7A52D3C-5D74-493A-9AD9-C5B7724AE6B4}" destId="{9F903F57-A0BB-4121-B3E5-569085151E89}" srcOrd="11" destOrd="0" presId="urn:diagrams.loki3.com/VaryingWidthList"/>
    <dgm:cxn modelId="{9567FB4D-3CB7-4512-B98C-177E6A42CE18}" type="presParOf" srcId="{A7A52D3C-5D74-493A-9AD9-C5B7724AE6B4}" destId="{8B552833-1BDD-4D24-AC1F-C09E80F49996}" srcOrd="12" destOrd="0" presId="urn:diagrams.loki3.com/VaryingWidthList"/>
    <dgm:cxn modelId="{526E964D-7498-4214-B30C-59AC86A9BEC3}" type="presParOf" srcId="{A7A52D3C-5D74-493A-9AD9-C5B7724AE6B4}" destId="{D18CAEC2-B435-43B7-A85F-B676C41FB023}" srcOrd="13" destOrd="0" presId="urn:diagrams.loki3.com/VaryingWidthList"/>
    <dgm:cxn modelId="{44C417FA-AB3C-4C3C-9D13-FDBF31A7AA2C}" type="presParOf" srcId="{A7A52D3C-5D74-493A-9AD9-C5B7724AE6B4}" destId="{C3530092-001E-4777-A8C0-108CF42D9A04}" srcOrd="1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2B3D4B-B025-486B-B318-D3CC557AF0BD}" type="doc">
      <dgm:prSet loTypeId="urn:microsoft.com/office/officeart/2005/8/layout/vList5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30D8586-D550-456A-8842-7311D5AC3353}">
      <dgm:prSet phldrT="[Text]" custT="1"/>
      <dgm:spPr/>
      <dgm:t>
        <a:bodyPr/>
        <a:lstStyle/>
        <a:p>
          <a:r>
            <a:rPr lang="en-US" sz="3200" dirty="0"/>
            <a:t>Overview</a:t>
          </a:r>
          <a:endParaRPr lang="en-US" sz="3600" dirty="0"/>
        </a:p>
      </dgm:t>
    </dgm:pt>
    <dgm:pt modelId="{F414BCC9-4291-4506-876B-01F1D7A7FFD6}" type="parTrans" cxnId="{CF7E01B8-4F4D-4E7F-9F14-A39685F548C2}">
      <dgm:prSet/>
      <dgm:spPr/>
      <dgm:t>
        <a:bodyPr/>
        <a:lstStyle/>
        <a:p>
          <a:endParaRPr lang="en-US"/>
        </a:p>
      </dgm:t>
    </dgm:pt>
    <dgm:pt modelId="{510E7411-381E-464F-BE46-79931D76B1D1}" type="sibTrans" cxnId="{CF7E01B8-4F4D-4E7F-9F14-A39685F548C2}">
      <dgm:prSet/>
      <dgm:spPr/>
      <dgm:t>
        <a:bodyPr/>
        <a:lstStyle/>
        <a:p>
          <a:endParaRPr lang="en-US"/>
        </a:p>
      </dgm:t>
    </dgm:pt>
    <dgm:pt modelId="{4F72F9D4-7EEB-4AC3-A87D-1024FE87C1E2}">
      <dgm:prSet phldrT="[Text]" custT="1"/>
      <dgm:spPr/>
      <dgm:t>
        <a:bodyPr/>
        <a:lstStyle/>
        <a:p>
          <a:r>
            <a:rPr lang="en-US" sz="1800" dirty="0"/>
            <a:t>‘School of Elders’</a:t>
          </a:r>
        </a:p>
      </dgm:t>
    </dgm:pt>
    <dgm:pt modelId="{BBC5178C-1464-4811-B748-3084D030893F}" type="parTrans" cxnId="{9D976F22-223C-4052-830A-0FFD5B727EE5}">
      <dgm:prSet/>
      <dgm:spPr/>
      <dgm:t>
        <a:bodyPr/>
        <a:lstStyle/>
        <a:p>
          <a:endParaRPr lang="en-US"/>
        </a:p>
      </dgm:t>
    </dgm:pt>
    <dgm:pt modelId="{050721C9-87B0-4BB1-BAED-907F8786927A}" type="sibTrans" cxnId="{9D976F22-223C-4052-830A-0FFD5B727EE5}">
      <dgm:prSet/>
      <dgm:spPr/>
      <dgm:t>
        <a:bodyPr/>
        <a:lstStyle/>
        <a:p>
          <a:endParaRPr lang="en-US"/>
        </a:p>
      </dgm:t>
    </dgm:pt>
    <dgm:pt modelId="{5E366D33-BE0C-4F2B-9860-3060A56A9E59}">
      <dgm:prSet phldrT="[Text]" custT="1"/>
      <dgm:spPr/>
      <dgm:t>
        <a:bodyPr/>
        <a:lstStyle/>
        <a:p>
          <a:r>
            <a:rPr lang="en-US" sz="1800" dirty="0"/>
            <a:t>Make up 38% of Buddhists</a:t>
          </a:r>
        </a:p>
      </dgm:t>
    </dgm:pt>
    <dgm:pt modelId="{DD39321C-B77D-41BC-81CF-F6B538F847C6}" type="parTrans" cxnId="{B379E6D8-8AA9-43C1-A6F4-5FA282E71E03}">
      <dgm:prSet/>
      <dgm:spPr/>
      <dgm:t>
        <a:bodyPr/>
        <a:lstStyle/>
        <a:p>
          <a:endParaRPr lang="en-US"/>
        </a:p>
      </dgm:t>
    </dgm:pt>
    <dgm:pt modelId="{8D678EB3-AAEA-4322-AAF4-7FF057D16013}" type="sibTrans" cxnId="{B379E6D8-8AA9-43C1-A6F4-5FA282E71E03}">
      <dgm:prSet/>
      <dgm:spPr/>
      <dgm:t>
        <a:bodyPr/>
        <a:lstStyle/>
        <a:p>
          <a:endParaRPr lang="en-US"/>
        </a:p>
      </dgm:t>
    </dgm:pt>
    <dgm:pt modelId="{F838E4F7-92C9-4BEC-981B-0A6D61C583B9}">
      <dgm:prSet phldrT="[Text]" custT="1"/>
      <dgm:spPr/>
      <dgm:t>
        <a:bodyPr/>
        <a:lstStyle/>
        <a:p>
          <a:r>
            <a:rPr lang="en-US" sz="1800" b="1" dirty="0"/>
            <a:t>Emphasis the </a:t>
          </a:r>
          <a:r>
            <a:rPr lang="en-US" sz="1800" b="1" i="1" dirty="0"/>
            <a:t>historical</a:t>
          </a:r>
          <a:r>
            <a:rPr lang="en-US" sz="1800" b="1" dirty="0"/>
            <a:t> man Gautama and shuns the mystical.</a:t>
          </a:r>
        </a:p>
      </dgm:t>
    </dgm:pt>
    <dgm:pt modelId="{42C21212-FA2E-4B92-AED3-28A4C6CAE111}" type="parTrans" cxnId="{4711DB47-5D3E-4598-838D-19A4280D5836}">
      <dgm:prSet/>
      <dgm:spPr/>
      <dgm:t>
        <a:bodyPr/>
        <a:lstStyle/>
        <a:p>
          <a:endParaRPr lang="en-US"/>
        </a:p>
      </dgm:t>
    </dgm:pt>
    <dgm:pt modelId="{BF377ACD-EE4D-4465-8D3C-7E47A723856D}" type="sibTrans" cxnId="{4711DB47-5D3E-4598-838D-19A4280D5836}">
      <dgm:prSet/>
      <dgm:spPr/>
      <dgm:t>
        <a:bodyPr/>
        <a:lstStyle/>
        <a:p>
          <a:endParaRPr lang="en-US"/>
        </a:p>
      </dgm:t>
    </dgm:pt>
    <dgm:pt modelId="{1F95E61C-158C-42E6-8366-F842297BEE7C}">
      <dgm:prSet phldrT="[Text]" custT="1"/>
      <dgm:spPr/>
      <dgm:t>
        <a:bodyPr/>
        <a:lstStyle/>
        <a:p>
          <a:r>
            <a:rPr lang="en-US" sz="3200" dirty="0"/>
            <a:t>Distinguishing</a:t>
          </a:r>
        </a:p>
      </dgm:t>
    </dgm:pt>
    <dgm:pt modelId="{F1D1DCAA-AF0A-4136-9F57-87C3C1D7FAFE}" type="parTrans" cxnId="{5C8331B3-5912-4F25-9CB2-BDF7512709B9}">
      <dgm:prSet/>
      <dgm:spPr/>
      <dgm:t>
        <a:bodyPr/>
        <a:lstStyle/>
        <a:p>
          <a:endParaRPr lang="en-US"/>
        </a:p>
      </dgm:t>
    </dgm:pt>
    <dgm:pt modelId="{A5E8EE5B-BE2A-4070-B0BD-3389E9959D01}" type="sibTrans" cxnId="{5C8331B3-5912-4F25-9CB2-BDF7512709B9}">
      <dgm:prSet/>
      <dgm:spPr/>
      <dgm:t>
        <a:bodyPr/>
        <a:lstStyle/>
        <a:p>
          <a:endParaRPr lang="en-US"/>
        </a:p>
      </dgm:t>
    </dgm:pt>
    <dgm:pt modelId="{C3C514F3-1AE0-40A8-8ED8-D97251188B9F}">
      <dgm:prSet phldrT="[Text]" custT="1"/>
      <dgm:spPr/>
      <dgm:t>
        <a:bodyPr/>
        <a:lstStyle/>
        <a:p>
          <a:r>
            <a:rPr lang="en-US" sz="1600" b="1" dirty="0"/>
            <a:t>Small collection of Scriptures</a:t>
          </a:r>
        </a:p>
      </dgm:t>
    </dgm:pt>
    <dgm:pt modelId="{8CF79197-6407-4424-937D-369483844D5A}" type="parTrans" cxnId="{01A64088-4B18-4B40-A6A0-615CBD48BF06}">
      <dgm:prSet/>
      <dgm:spPr/>
      <dgm:t>
        <a:bodyPr/>
        <a:lstStyle/>
        <a:p>
          <a:endParaRPr lang="en-US"/>
        </a:p>
      </dgm:t>
    </dgm:pt>
    <dgm:pt modelId="{5FFECE76-6426-4CAD-A988-2860C78704B4}" type="sibTrans" cxnId="{01A64088-4B18-4B40-A6A0-615CBD48BF06}">
      <dgm:prSet/>
      <dgm:spPr/>
      <dgm:t>
        <a:bodyPr/>
        <a:lstStyle/>
        <a:p>
          <a:endParaRPr lang="en-US"/>
        </a:p>
      </dgm:t>
    </dgm:pt>
    <dgm:pt modelId="{A2214BFC-EDFF-4282-9A92-469C4F13B61C}">
      <dgm:prSet phldrT="[Text]" custT="1"/>
      <dgm:spPr/>
      <dgm:t>
        <a:bodyPr/>
        <a:lstStyle/>
        <a:p>
          <a:r>
            <a:rPr lang="en-US" sz="1600" b="1" dirty="0"/>
            <a:t>Everything is within you</a:t>
          </a:r>
        </a:p>
      </dgm:t>
    </dgm:pt>
    <dgm:pt modelId="{C6B1B21D-B50C-42DA-BE9C-EC67F382E797}" type="parTrans" cxnId="{854AA33D-CEAF-4A07-ACD0-D0511099456C}">
      <dgm:prSet/>
      <dgm:spPr/>
      <dgm:t>
        <a:bodyPr/>
        <a:lstStyle/>
        <a:p>
          <a:endParaRPr lang="en-US"/>
        </a:p>
      </dgm:t>
    </dgm:pt>
    <dgm:pt modelId="{9C0F621D-3F8C-4964-A3F2-514F9FEEC55F}" type="sibTrans" cxnId="{854AA33D-CEAF-4A07-ACD0-D0511099456C}">
      <dgm:prSet/>
      <dgm:spPr/>
      <dgm:t>
        <a:bodyPr/>
        <a:lstStyle/>
        <a:p>
          <a:endParaRPr lang="en-US"/>
        </a:p>
      </dgm:t>
    </dgm:pt>
    <dgm:pt modelId="{0D1741F5-1A85-40B0-9175-BFE2EDC63C00}">
      <dgm:prSet phldrT="[Text]" custT="1"/>
      <dgm:spPr/>
      <dgm:t>
        <a:bodyPr/>
        <a:lstStyle/>
        <a:p>
          <a:r>
            <a:rPr lang="en-US" sz="1600" b="1" dirty="0"/>
            <a:t>No gods or worship</a:t>
          </a:r>
        </a:p>
      </dgm:t>
    </dgm:pt>
    <dgm:pt modelId="{ADCF57FD-1A3D-44AF-8E88-98EC9E69CB22}" type="parTrans" cxnId="{B38C96B3-0EEA-41C4-8844-F1FAC02B8F96}">
      <dgm:prSet/>
      <dgm:spPr/>
      <dgm:t>
        <a:bodyPr/>
        <a:lstStyle/>
        <a:p>
          <a:endParaRPr lang="en-US"/>
        </a:p>
      </dgm:t>
    </dgm:pt>
    <dgm:pt modelId="{3D675E65-CEC2-43B4-ADDD-B2E103B7D0F5}" type="sibTrans" cxnId="{B38C96B3-0EEA-41C4-8844-F1FAC02B8F96}">
      <dgm:prSet/>
      <dgm:spPr/>
      <dgm:t>
        <a:bodyPr/>
        <a:lstStyle/>
        <a:p>
          <a:endParaRPr lang="en-US"/>
        </a:p>
      </dgm:t>
    </dgm:pt>
    <dgm:pt modelId="{DE7F408A-080D-4F8B-9E3A-B76A108310A0}">
      <dgm:prSet phldrT="[Text]" custT="1"/>
      <dgm:spPr/>
      <dgm:t>
        <a:bodyPr/>
        <a:lstStyle/>
        <a:p>
          <a:r>
            <a:rPr lang="en-US" sz="1600" b="1" dirty="0"/>
            <a:t>Monks and laymen</a:t>
          </a:r>
        </a:p>
      </dgm:t>
    </dgm:pt>
    <dgm:pt modelId="{78BD818A-D2BD-4E56-B97C-B7E764F98D9C}" type="parTrans" cxnId="{1450BF61-182F-4432-B064-F9092E390274}">
      <dgm:prSet/>
      <dgm:spPr/>
      <dgm:t>
        <a:bodyPr/>
        <a:lstStyle/>
        <a:p>
          <a:endParaRPr lang="en-US"/>
        </a:p>
      </dgm:t>
    </dgm:pt>
    <dgm:pt modelId="{B09FCBB6-F42E-490F-BAA7-58046FA83DED}" type="sibTrans" cxnId="{1450BF61-182F-4432-B064-F9092E390274}">
      <dgm:prSet/>
      <dgm:spPr/>
      <dgm:t>
        <a:bodyPr/>
        <a:lstStyle/>
        <a:p>
          <a:endParaRPr lang="en-US"/>
        </a:p>
      </dgm:t>
    </dgm:pt>
    <dgm:pt modelId="{592645D6-CBC8-476E-88E1-2B78F4F3E62E}">
      <dgm:prSet custT="1"/>
      <dgm:spPr/>
      <dgm:t>
        <a:bodyPr/>
        <a:lstStyle/>
        <a:p>
          <a:r>
            <a:rPr lang="en-US" sz="1600" dirty="0"/>
            <a:t>there is a distinction between them.</a:t>
          </a:r>
        </a:p>
      </dgm:t>
    </dgm:pt>
    <dgm:pt modelId="{53DCAD1C-3AF4-4B38-8935-69BEF21D7286}" type="parTrans" cxnId="{0B2651A8-59CF-4762-AF70-6424EFD691FD}">
      <dgm:prSet/>
      <dgm:spPr/>
      <dgm:t>
        <a:bodyPr/>
        <a:lstStyle/>
        <a:p>
          <a:endParaRPr lang="en-US"/>
        </a:p>
      </dgm:t>
    </dgm:pt>
    <dgm:pt modelId="{4AA932C6-8139-4806-9E17-C0144D9FB799}" type="sibTrans" cxnId="{0B2651A8-59CF-4762-AF70-6424EFD691FD}">
      <dgm:prSet/>
      <dgm:spPr/>
      <dgm:t>
        <a:bodyPr/>
        <a:lstStyle/>
        <a:p>
          <a:endParaRPr lang="en-US"/>
        </a:p>
      </dgm:t>
    </dgm:pt>
    <dgm:pt modelId="{13387874-A636-47A9-A905-62A465CE0261}">
      <dgm:prSet custT="1"/>
      <dgm:spPr/>
      <dgm:t>
        <a:bodyPr/>
        <a:lstStyle/>
        <a:p>
          <a:r>
            <a:rPr lang="en-US" sz="1600" dirty="0"/>
            <a:t>no divine beings. Tends to be atheistic</a:t>
          </a:r>
        </a:p>
      </dgm:t>
    </dgm:pt>
    <dgm:pt modelId="{AEA465AF-598B-4DC8-8E02-514368E5391E}" type="parTrans" cxnId="{ADEF2B64-D582-42C1-94E6-F3EC6496DFC0}">
      <dgm:prSet/>
      <dgm:spPr/>
      <dgm:t>
        <a:bodyPr/>
        <a:lstStyle/>
        <a:p>
          <a:endParaRPr lang="en-US"/>
        </a:p>
      </dgm:t>
    </dgm:pt>
    <dgm:pt modelId="{A985B77E-7DF1-49F0-A2CA-D6DC3BE8AE5C}" type="sibTrans" cxnId="{ADEF2B64-D582-42C1-94E6-F3EC6496DFC0}">
      <dgm:prSet/>
      <dgm:spPr/>
      <dgm:t>
        <a:bodyPr/>
        <a:lstStyle/>
        <a:p>
          <a:endParaRPr lang="en-US"/>
        </a:p>
      </dgm:t>
    </dgm:pt>
    <dgm:pt modelId="{B6F712D7-2C0D-402E-BEAE-4DB11C0458B1}">
      <dgm:prSet custT="1"/>
      <dgm:spPr/>
      <dgm:t>
        <a:bodyPr/>
        <a:lstStyle/>
        <a:p>
          <a:r>
            <a:rPr lang="en-US" sz="1600" dirty="0"/>
            <a:t>Nirvana is experienced through individual human effort</a:t>
          </a:r>
        </a:p>
      </dgm:t>
    </dgm:pt>
    <dgm:pt modelId="{BAD92BA7-AD2C-4FE6-A932-935E96E2463C}" type="parTrans" cxnId="{31094AB1-98A4-404C-A453-E6F7D7164411}">
      <dgm:prSet/>
      <dgm:spPr/>
      <dgm:t>
        <a:bodyPr/>
        <a:lstStyle/>
        <a:p>
          <a:endParaRPr lang="en-US"/>
        </a:p>
      </dgm:t>
    </dgm:pt>
    <dgm:pt modelId="{BE84F70E-0325-4634-B40A-686F15298189}" type="sibTrans" cxnId="{31094AB1-98A4-404C-A453-E6F7D7164411}">
      <dgm:prSet/>
      <dgm:spPr/>
      <dgm:t>
        <a:bodyPr/>
        <a:lstStyle/>
        <a:p>
          <a:endParaRPr lang="en-US"/>
        </a:p>
      </dgm:t>
    </dgm:pt>
    <dgm:pt modelId="{195D2AA0-DBA8-41D2-A407-7105B204B71F}">
      <dgm:prSet custT="1"/>
      <dgm:spPr/>
      <dgm:t>
        <a:bodyPr/>
        <a:lstStyle/>
        <a:p>
          <a:r>
            <a:rPr lang="en-US" sz="1600" dirty="0"/>
            <a:t>Holy book is the ‘Three Baskets”. It contains rules for living in a monastery, sayings of Buddha, and philosophical reflections</a:t>
          </a:r>
        </a:p>
      </dgm:t>
    </dgm:pt>
    <dgm:pt modelId="{2C0115C2-43C2-4F31-8CA6-7557D7078F31}" type="parTrans" cxnId="{D362FCDA-519E-493A-934D-938DD81C4A29}">
      <dgm:prSet/>
      <dgm:spPr/>
      <dgm:t>
        <a:bodyPr/>
        <a:lstStyle/>
        <a:p>
          <a:endParaRPr lang="en-US"/>
        </a:p>
      </dgm:t>
    </dgm:pt>
    <dgm:pt modelId="{FCB6AF1E-6B16-44EA-8071-3DAF2FC87576}" type="sibTrans" cxnId="{D362FCDA-519E-493A-934D-938DD81C4A29}">
      <dgm:prSet/>
      <dgm:spPr/>
      <dgm:t>
        <a:bodyPr/>
        <a:lstStyle/>
        <a:p>
          <a:endParaRPr lang="en-US"/>
        </a:p>
      </dgm:t>
    </dgm:pt>
    <dgm:pt modelId="{56A17DCA-CC56-4F80-A87A-317A9F2F794F}" type="pres">
      <dgm:prSet presAssocID="{0E2B3D4B-B025-486B-B318-D3CC557AF0BD}" presName="Name0" presStyleCnt="0">
        <dgm:presLayoutVars>
          <dgm:dir/>
          <dgm:animLvl val="lvl"/>
          <dgm:resizeHandles val="exact"/>
        </dgm:presLayoutVars>
      </dgm:prSet>
      <dgm:spPr/>
    </dgm:pt>
    <dgm:pt modelId="{94DF8828-53CF-494F-BB5E-AE5EDFF46864}" type="pres">
      <dgm:prSet presAssocID="{530D8586-D550-456A-8842-7311D5AC3353}" presName="linNode" presStyleCnt="0"/>
      <dgm:spPr/>
    </dgm:pt>
    <dgm:pt modelId="{38D7293B-AFE0-4B12-B2BE-487AE2B7634D}" type="pres">
      <dgm:prSet presAssocID="{530D8586-D550-456A-8842-7311D5AC3353}" presName="parentText" presStyleLbl="node1" presStyleIdx="0" presStyleCnt="2" custScaleX="84262" custScaleY="21589">
        <dgm:presLayoutVars>
          <dgm:chMax val="1"/>
          <dgm:bulletEnabled val="1"/>
        </dgm:presLayoutVars>
      </dgm:prSet>
      <dgm:spPr/>
    </dgm:pt>
    <dgm:pt modelId="{7CDF5BCE-9E3C-45DC-9479-4B206A01F94E}" type="pres">
      <dgm:prSet presAssocID="{530D8586-D550-456A-8842-7311D5AC3353}" presName="descendantText" presStyleLbl="alignAccFollowNode1" presStyleIdx="0" presStyleCnt="2" custScaleY="57374">
        <dgm:presLayoutVars>
          <dgm:bulletEnabled val="1"/>
        </dgm:presLayoutVars>
      </dgm:prSet>
      <dgm:spPr/>
    </dgm:pt>
    <dgm:pt modelId="{843725F4-7866-45DB-BAA6-6C413F2D3CC2}" type="pres">
      <dgm:prSet presAssocID="{510E7411-381E-464F-BE46-79931D76B1D1}" presName="sp" presStyleCnt="0"/>
      <dgm:spPr/>
    </dgm:pt>
    <dgm:pt modelId="{6795730D-2428-40B7-8670-923F3514355E}" type="pres">
      <dgm:prSet presAssocID="{1F95E61C-158C-42E6-8366-F842297BEE7C}" presName="linNode" presStyleCnt="0"/>
      <dgm:spPr/>
    </dgm:pt>
    <dgm:pt modelId="{4B9C200A-6EC2-4B57-8FF6-6E0073B4798A}" type="pres">
      <dgm:prSet presAssocID="{1F95E61C-158C-42E6-8366-F842297BEE7C}" presName="parentText" presStyleLbl="node1" presStyleIdx="1" presStyleCnt="2" custScaleX="83895" custScaleY="29964">
        <dgm:presLayoutVars>
          <dgm:chMax val="1"/>
          <dgm:bulletEnabled val="1"/>
        </dgm:presLayoutVars>
      </dgm:prSet>
      <dgm:spPr/>
    </dgm:pt>
    <dgm:pt modelId="{B4F989BF-212C-47DC-BEFB-4B8CEF4B74F7}" type="pres">
      <dgm:prSet presAssocID="{1F95E61C-158C-42E6-8366-F842297BEE7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5024D90A-3BA4-4E34-84E2-A7DD998F93CB}" type="presOf" srcId="{0E2B3D4B-B025-486B-B318-D3CC557AF0BD}" destId="{56A17DCA-CC56-4F80-A87A-317A9F2F794F}" srcOrd="0" destOrd="0" presId="urn:microsoft.com/office/officeart/2005/8/layout/vList5"/>
    <dgm:cxn modelId="{E1BF260F-09E7-44DD-A9A2-FCD2CC5B2CB5}" type="presOf" srcId="{1F95E61C-158C-42E6-8366-F842297BEE7C}" destId="{4B9C200A-6EC2-4B57-8FF6-6E0073B4798A}" srcOrd="0" destOrd="0" presId="urn:microsoft.com/office/officeart/2005/8/layout/vList5"/>
    <dgm:cxn modelId="{E7B76B1C-4526-4D34-B858-96FD534E1DDF}" type="presOf" srcId="{F838E4F7-92C9-4BEC-981B-0A6D61C583B9}" destId="{7CDF5BCE-9E3C-45DC-9479-4B206A01F94E}" srcOrd="0" destOrd="2" presId="urn:microsoft.com/office/officeart/2005/8/layout/vList5"/>
    <dgm:cxn modelId="{9D976F22-223C-4052-830A-0FFD5B727EE5}" srcId="{530D8586-D550-456A-8842-7311D5AC3353}" destId="{4F72F9D4-7EEB-4AC3-A87D-1024FE87C1E2}" srcOrd="0" destOrd="0" parTransId="{BBC5178C-1464-4811-B748-3084D030893F}" sibTransId="{050721C9-87B0-4BB1-BAED-907F8786927A}"/>
    <dgm:cxn modelId="{AC160224-5C8A-41CE-BF31-1016E6476C32}" type="presOf" srcId="{5E366D33-BE0C-4F2B-9860-3060A56A9E59}" destId="{7CDF5BCE-9E3C-45DC-9479-4B206A01F94E}" srcOrd="0" destOrd="1" presId="urn:microsoft.com/office/officeart/2005/8/layout/vList5"/>
    <dgm:cxn modelId="{0AAE2B2B-4D5A-47A4-AA22-E8F3DCC38143}" type="presOf" srcId="{0D1741F5-1A85-40B0-9175-BFE2EDC63C00}" destId="{B4F989BF-212C-47DC-BEFB-4B8CEF4B74F7}" srcOrd="0" destOrd="4" presId="urn:microsoft.com/office/officeart/2005/8/layout/vList5"/>
    <dgm:cxn modelId="{854AA33D-CEAF-4A07-ACD0-D0511099456C}" srcId="{1F95E61C-158C-42E6-8366-F842297BEE7C}" destId="{A2214BFC-EDFF-4282-9A92-469C4F13B61C}" srcOrd="1" destOrd="0" parTransId="{C6B1B21D-B50C-42DA-BE9C-EC67F382E797}" sibTransId="{9C0F621D-3F8C-4964-A3F2-514F9FEEC55F}"/>
    <dgm:cxn modelId="{1450BF61-182F-4432-B064-F9092E390274}" srcId="{1F95E61C-158C-42E6-8366-F842297BEE7C}" destId="{DE7F408A-080D-4F8B-9E3A-B76A108310A0}" srcOrd="3" destOrd="0" parTransId="{78BD818A-D2BD-4E56-B97C-B7E764F98D9C}" sibTransId="{B09FCBB6-F42E-490F-BAA7-58046FA83DED}"/>
    <dgm:cxn modelId="{ADEF2B64-D582-42C1-94E6-F3EC6496DFC0}" srcId="{0D1741F5-1A85-40B0-9175-BFE2EDC63C00}" destId="{13387874-A636-47A9-A905-62A465CE0261}" srcOrd="0" destOrd="0" parTransId="{AEA465AF-598B-4DC8-8E02-514368E5391E}" sibTransId="{A985B77E-7DF1-49F0-A2CA-D6DC3BE8AE5C}"/>
    <dgm:cxn modelId="{4711DB47-5D3E-4598-838D-19A4280D5836}" srcId="{530D8586-D550-456A-8842-7311D5AC3353}" destId="{F838E4F7-92C9-4BEC-981B-0A6D61C583B9}" srcOrd="2" destOrd="0" parTransId="{42C21212-FA2E-4B92-AED3-28A4C6CAE111}" sibTransId="{BF377ACD-EE4D-4465-8D3C-7E47A723856D}"/>
    <dgm:cxn modelId="{C5A2616C-A2DD-4214-9438-7E8C719CAE56}" type="presOf" srcId="{DE7F408A-080D-4F8B-9E3A-B76A108310A0}" destId="{B4F989BF-212C-47DC-BEFB-4B8CEF4B74F7}" srcOrd="0" destOrd="6" presId="urn:microsoft.com/office/officeart/2005/8/layout/vList5"/>
    <dgm:cxn modelId="{1722DA71-AC92-4D79-81CC-454FCB6255C9}" type="presOf" srcId="{C3C514F3-1AE0-40A8-8ED8-D97251188B9F}" destId="{B4F989BF-212C-47DC-BEFB-4B8CEF4B74F7}" srcOrd="0" destOrd="0" presId="urn:microsoft.com/office/officeart/2005/8/layout/vList5"/>
    <dgm:cxn modelId="{9EB7A675-4004-4BAF-AC91-E769752E2AF7}" type="presOf" srcId="{195D2AA0-DBA8-41D2-A407-7105B204B71F}" destId="{B4F989BF-212C-47DC-BEFB-4B8CEF4B74F7}" srcOrd="0" destOrd="1" presId="urn:microsoft.com/office/officeart/2005/8/layout/vList5"/>
    <dgm:cxn modelId="{01A64088-4B18-4B40-A6A0-615CBD48BF06}" srcId="{1F95E61C-158C-42E6-8366-F842297BEE7C}" destId="{C3C514F3-1AE0-40A8-8ED8-D97251188B9F}" srcOrd="0" destOrd="0" parTransId="{8CF79197-6407-4424-937D-369483844D5A}" sibTransId="{5FFECE76-6426-4CAD-A988-2860C78704B4}"/>
    <dgm:cxn modelId="{EB442C8A-BC66-4C06-B476-87298F40F3A5}" type="presOf" srcId="{13387874-A636-47A9-A905-62A465CE0261}" destId="{B4F989BF-212C-47DC-BEFB-4B8CEF4B74F7}" srcOrd="0" destOrd="5" presId="urn:microsoft.com/office/officeart/2005/8/layout/vList5"/>
    <dgm:cxn modelId="{A9EBD28C-ACAA-420C-801A-AD3532F4BEF3}" type="presOf" srcId="{530D8586-D550-456A-8842-7311D5AC3353}" destId="{38D7293B-AFE0-4B12-B2BE-487AE2B7634D}" srcOrd="0" destOrd="0" presId="urn:microsoft.com/office/officeart/2005/8/layout/vList5"/>
    <dgm:cxn modelId="{9CB8968E-D773-4432-A382-C75E0AF8C47B}" type="presOf" srcId="{592645D6-CBC8-476E-88E1-2B78F4F3E62E}" destId="{B4F989BF-212C-47DC-BEFB-4B8CEF4B74F7}" srcOrd="0" destOrd="7" presId="urn:microsoft.com/office/officeart/2005/8/layout/vList5"/>
    <dgm:cxn modelId="{0B2651A8-59CF-4762-AF70-6424EFD691FD}" srcId="{DE7F408A-080D-4F8B-9E3A-B76A108310A0}" destId="{592645D6-CBC8-476E-88E1-2B78F4F3E62E}" srcOrd="0" destOrd="0" parTransId="{53DCAD1C-3AF4-4B38-8935-69BEF21D7286}" sibTransId="{4AA932C6-8139-4806-9E17-C0144D9FB799}"/>
    <dgm:cxn modelId="{31094AB1-98A4-404C-A453-E6F7D7164411}" srcId="{A2214BFC-EDFF-4282-9A92-469C4F13B61C}" destId="{B6F712D7-2C0D-402E-BEAE-4DB11C0458B1}" srcOrd="0" destOrd="0" parTransId="{BAD92BA7-AD2C-4FE6-A932-935E96E2463C}" sibTransId="{BE84F70E-0325-4634-B40A-686F15298189}"/>
    <dgm:cxn modelId="{5C8331B3-5912-4F25-9CB2-BDF7512709B9}" srcId="{0E2B3D4B-B025-486B-B318-D3CC557AF0BD}" destId="{1F95E61C-158C-42E6-8366-F842297BEE7C}" srcOrd="1" destOrd="0" parTransId="{F1D1DCAA-AF0A-4136-9F57-87C3C1D7FAFE}" sibTransId="{A5E8EE5B-BE2A-4070-B0BD-3389E9959D01}"/>
    <dgm:cxn modelId="{B38C96B3-0EEA-41C4-8844-F1FAC02B8F96}" srcId="{1F95E61C-158C-42E6-8366-F842297BEE7C}" destId="{0D1741F5-1A85-40B0-9175-BFE2EDC63C00}" srcOrd="2" destOrd="0" parTransId="{ADCF57FD-1A3D-44AF-8E88-98EC9E69CB22}" sibTransId="{3D675E65-CEC2-43B4-ADDD-B2E103B7D0F5}"/>
    <dgm:cxn modelId="{CF7E01B8-4F4D-4E7F-9F14-A39685F548C2}" srcId="{0E2B3D4B-B025-486B-B318-D3CC557AF0BD}" destId="{530D8586-D550-456A-8842-7311D5AC3353}" srcOrd="0" destOrd="0" parTransId="{F414BCC9-4291-4506-876B-01F1D7A7FFD6}" sibTransId="{510E7411-381E-464F-BE46-79931D76B1D1}"/>
    <dgm:cxn modelId="{6F2218CD-8F12-4D2A-BD80-858E592C381F}" type="presOf" srcId="{B6F712D7-2C0D-402E-BEAE-4DB11C0458B1}" destId="{B4F989BF-212C-47DC-BEFB-4B8CEF4B74F7}" srcOrd="0" destOrd="3" presId="urn:microsoft.com/office/officeart/2005/8/layout/vList5"/>
    <dgm:cxn modelId="{B379E6D8-8AA9-43C1-A6F4-5FA282E71E03}" srcId="{530D8586-D550-456A-8842-7311D5AC3353}" destId="{5E366D33-BE0C-4F2B-9860-3060A56A9E59}" srcOrd="1" destOrd="0" parTransId="{DD39321C-B77D-41BC-81CF-F6B538F847C6}" sibTransId="{8D678EB3-AAEA-4322-AAF4-7FF057D16013}"/>
    <dgm:cxn modelId="{D362FCDA-519E-493A-934D-938DD81C4A29}" srcId="{C3C514F3-1AE0-40A8-8ED8-D97251188B9F}" destId="{195D2AA0-DBA8-41D2-A407-7105B204B71F}" srcOrd="0" destOrd="0" parTransId="{2C0115C2-43C2-4F31-8CA6-7557D7078F31}" sibTransId="{FCB6AF1E-6B16-44EA-8071-3DAF2FC87576}"/>
    <dgm:cxn modelId="{E9707BF7-ADCE-404F-AFC0-D323376F50EE}" type="presOf" srcId="{4F72F9D4-7EEB-4AC3-A87D-1024FE87C1E2}" destId="{7CDF5BCE-9E3C-45DC-9479-4B206A01F94E}" srcOrd="0" destOrd="0" presId="urn:microsoft.com/office/officeart/2005/8/layout/vList5"/>
    <dgm:cxn modelId="{B28C28FD-CF5A-445A-BBCD-20C18924E27F}" type="presOf" srcId="{A2214BFC-EDFF-4282-9A92-469C4F13B61C}" destId="{B4F989BF-212C-47DC-BEFB-4B8CEF4B74F7}" srcOrd="0" destOrd="2" presId="urn:microsoft.com/office/officeart/2005/8/layout/vList5"/>
    <dgm:cxn modelId="{15C04657-ADF5-4A2E-B4F4-DC8EBAD52D48}" type="presParOf" srcId="{56A17DCA-CC56-4F80-A87A-317A9F2F794F}" destId="{94DF8828-53CF-494F-BB5E-AE5EDFF46864}" srcOrd="0" destOrd="0" presId="urn:microsoft.com/office/officeart/2005/8/layout/vList5"/>
    <dgm:cxn modelId="{70D7A061-6BC1-476F-B547-B2F6AD8F4F8B}" type="presParOf" srcId="{94DF8828-53CF-494F-BB5E-AE5EDFF46864}" destId="{38D7293B-AFE0-4B12-B2BE-487AE2B7634D}" srcOrd="0" destOrd="0" presId="urn:microsoft.com/office/officeart/2005/8/layout/vList5"/>
    <dgm:cxn modelId="{AF591483-D91A-4520-8BB3-97236961CE3B}" type="presParOf" srcId="{94DF8828-53CF-494F-BB5E-AE5EDFF46864}" destId="{7CDF5BCE-9E3C-45DC-9479-4B206A01F94E}" srcOrd="1" destOrd="0" presId="urn:microsoft.com/office/officeart/2005/8/layout/vList5"/>
    <dgm:cxn modelId="{41B0B289-B9DC-4FCF-83B7-EDBA1AC82560}" type="presParOf" srcId="{56A17DCA-CC56-4F80-A87A-317A9F2F794F}" destId="{843725F4-7866-45DB-BAA6-6C413F2D3CC2}" srcOrd="1" destOrd="0" presId="urn:microsoft.com/office/officeart/2005/8/layout/vList5"/>
    <dgm:cxn modelId="{7632DA00-B3E6-4800-8B7D-6EF44DB1D9D8}" type="presParOf" srcId="{56A17DCA-CC56-4F80-A87A-317A9F2F794F}" destId="{6795730D-2428-40B7-8670-923F3514355E}" srcOrd="2" destOrd="0" presId="urn:microsoft.com/office/officeart/2005/8/layout/vList5"/>
    <dgm:cxn modelId="{7684B8C9-C359-413A-A12A-EFD343F1C833}" type="presParOf" srcId="{6795730D-2428-40B7-8670-923F3514355E}" destId="{4B9C200A-6EC2-4B57-8FF6-6E0073B4798A}" srcOrd="0" destOrd="0" presId="urn:microsoft.com/office/officeart/2005/8/layout/vList5"/>
    <dgm:cxn modelId="{4D311E35-1849-4B8E-BC04-21167C94C8D9}" type="presParOf" srcId="{6795730D-2428-40B7-8670-923F3514355E}" destId="{B4F989BF-212C-47DC-BEFB-4B8CEF4B74F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92BAA4-4D82-4ED6-AA4D-0A1824C1240C}" type="doc">
      <dgm:prSet loTypeId="urn:microsoft.com/office/officeart/2005/8/layout/vList5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3CE2749-4AD9-4306-8E60-0018A38EBA48}">
      <dgm:prSet phldrT="[Text]" custT="1"/>
      <dgm:spPr/>
      <dgm:t>
        <a:bodyPr/>
        <a:lstStyle/>
        <a:p>
          <a:r>
            <a:rPr lang="en-AU" sz="3200" noProof="0" dirty="0"/>
            <a:t>Overview</a:t>
          </a:r>
          <a:endParaRPr lang="en-AU" sz="4600" noProof="0" dirty="0"/>
        </a:p>
      </dgm:t>
    </dgm:pt>
    <dgm:pt modelId="{5FE35A80-1B90-407F-84A3-FB9DB081FC22}" type="parTrans" cxnId="{2C667A65-4532-4B4A-B013-6691C92EDFD3}">
      <dgm:prSet/>
      <dgm:spPr/>
      <dgm:t>
        <a:bodyPr/>
        <a:lstStyle/>
        <a:p>
          <a:endParaRPr lang="en-AU" noProof="0" dirty="0"/>
        </a:p>
      </dgm:t>
    </dgm:pt>
    <dgm:pt modelId="{F781B957-72E1-450F-BE8B-1E9821A6FADC}" type="sibTrans" cxnId="{2C667A65-4532-4B4A-B013-6691C92EDFD3}">
      <dgm:prSet/>
      <dgm:spPr/>
      <dgm:t>
        <a:bodyPr/>
        <a:lstStyle/>
        <a:p>
          <a:endParaRPr lang="en-AU" noProof="0" dirty="0"/>
        </a:p>
      </dgm:t>
    </dgm:pt>
    <dgm:pt modelId="{1DD8A67C-345B-4B4C-85FC-753AD671CEFF}">
      <dgm:prSet phldrT="[Text]" custT="1"/>
      <dgm:spPr/>
      <dgm:t>
        <a:bodyPr/>
        <a:lstStyle/>
        <a:p>
          <a:r>
            <a:rPr lang="en-AU" sz="1800" noProof="0" dirty="0"/>
            <a:t>“The Great Vehicle”</a:t>
          </a:r>
        </a:p>
      </dgm:t>
    </dgm:pt>
    <dgm:pt modelId="{980D43F2-A8F9-4191-961D-390849603FB4}" type="parTrans" cxnId="{45616A2C-C592-463B-9BFA-178559EFE4EE}">
      <dgm:prSet/>
      <dgm:spPr/>
      <dgm:t>
        <a:bodyPr/>
        <a:lstStyle/>
        <a:p>
          <a:endParaRPr lang="en-AU" noProof="0" dirty="0"/>
        </a:p>
      </dgm:t>
    </dgm:pt>
    <dgm:pt modelId="{17C92AC0-DBEE-4B9F-8943-3394237F7438}" type="sibTrans" cxnId="{45616A2C-C592-463B-9BFA-178559EFE4EE}">
      <dgm:prSet/>
      <dgm:spPr/>
      <dgm:t>
        <a:bodyPr/>
        <a:lstStyle/>
        <a:p>
          <a:endParaRPr lang="en-AU" noProof="0" dirty="0"/>
        </a:p>
      </dgm:t>
    </dgm:pt>
    <dgm:pt modelId="{6C1BFAFF-79EE-40C1-947E-D4EC9955347D}">
      <dgm:prSet phldrT="[Text]" custT="1"/>
      <dgm:spPr/>
      <dgm:t>
        <a:bodyPr/>
        <a:lstStyle/>
        <a:p>
          <a:r>
            <a:rPr lang="en-AU" sz="1800" noProof="0" dirty="0"/>
            <a:t>Make up 56% of Buddhists</a:t>
          </a:r>
        </a:p>
      </dgm:t>
    </dgm:pt>
    <dgm:pt modelId="{1D64C560-98FC-4FF2-B021-C49E15C43C89}" type="parTrans" cxnId="{407F09AB-4C30-428B-9B4D-C1728F162B22}">
      <dgm:prSet/>
      <dgm:spPr/>
      <dgm:t>
        <a:bodyPr/>
        <a:lstStyle/>
        <a:p>
          <a:endParaRPr lang="en-AU" noProof="0" dirty="0"/>
        </a:p>
      </dgm:t>
    </dgm:pt>
    <dgm:pt modelId="{67C58B82-E6D8-4FCC-B845-B0856486B6EF}" type="sibTrans" cxnId="{407F09AB-4C30-428B-9B4D-C1728F162B22}">
      <dgm:prSet/>
      <dgm:spPr/>
      <dgm:t>
        <a:bodyPr/>
        <a:lstStyle/>
        <a:p>
          <a:endParaRPr lang="en-AU" noProof="0" dirty="0"/>
        </a:p>
      </dgm:t>
    </dgm:pt>
    <dgm:pt modelId="{688EAF6D-46CF-4E0D-A629-8DC2DCB8A8B6}">
      <dgm:prSet phldrT="[Text]" custT="1"/>
      <dgm:spPr/>
      <dgm:t>
        <a:bodyPr/>
        <a:lstStyle/>
        <a:p>
          <a:r>
            <a:rPr lang="en-AU" sz="1800" b="1" noProof="0" dirty="0"/>
            <a:t>Buddha is a saviour figure</a:t>
          </a:r>
        </a:p>
      </dgm:t>
    </dgm:pt>
    <dgm:pt modelId="{94A90D98-DD4A-4547-854C-849C1DE8E674}" type="parTrans" cxnId="{96D3F441-7772-4989-B11B-A87D479A9AE0}">
      <dgm:prSet/>
      <dgm:spPr/>
      <dgm:t>
        <a:bodyPr/>
        <a:lstStyle/>
        <a:p>
          <a:endParaRPr lang="en-AU" noProof="0" dirty="0"/>
        </a:p>
      </dgm:t>
    </dgm:pt>
    <dgm:pt modelId="{84E856AE-D6A6-424D-9A4B-93A3A7C2EA93}" type="sibTrans" cxnId="{96D3F441-7772-4989-B11B-A87D479A9AE0}">
      <dgm:prSet/>
      <dgm:spPr/>
      <dgm:t>
        <a:bodyPr/>
        <a:lstStyle/>
        <a:p>
          <a:endParaRPr lang="en-AU" noProof="0" dirty="0"/>
        </a:p>
      </dgm:t>
    </dgm:pt>
    <dgm:pt modelId="{FEE8158C-3DEF-4320-80EE-5B83F2BD1109}">
      <dgm:prSet phldrT="[Text]" custT="1"/>
      <dgm:spPr/>
      <dgm:t>
        <a:bodyPr/>
        <a:lstStyle/>
        <a:p>
          <a:r>
            <a:rPr lang="en-AU" sz="3200" noProof="0" dirty="0"/>
            <a:t>Distinguishing</a:t>
          </a:r>
          <a:endParaRPr lang="en-AU" sz="3700" noProof="0" dirty="0"/>
        </a:p>
      </dgm:t>
    </dgm:pt>
    <dgm:pt modelId="{66C1D408-67DB-4FD0-B2A9-3B8E47D95466}" type="parTrans" cxnId="{E026B881-B40C-4FA5-892F-9F650477A4D4}">
      <dgm:prSet/>
      <dgm:spPr/>
      <dgm:t>
        <a:bodyPr/>
        <a:lstStyle/>
        <a:p>
          <a:endParaRPr lang="en-AU" noProof="0" dirty="0"/>
        </a:p>
      </dgm:t>
    </dgm:pt>
    <dgm:pt modelId="{0B4098D7-9E32-4045-9DC3-C964F81C4713}" type="sibTrans" cxnId="{E026B881-B40C-4FA5-892F-9F650477A4D4}">
      <dgm:prSet/>
      <dgm:spPr/>
      <dgm:t>
        <a:bodyPr/>
        <a:lstStyle/>
        <a:p>
          <a:endParaRPr lang="en-AU" noProof="0" dirty="0"/>
        </a:p>
      </dgm:t>
    </dgm:pt>
    <dgm:pt modelId="{89609E91-1343-45B0-8D04-78BA1729F65E}">
      <dgm:prSet phldrT="[Text]" custT="1"/>
      <dgm:spPr/>
      <dgm:t>
        <a:bodyPr/>
        <a:lstStyle/>
        <a:p>
          <a:r>
            <a:rPr lang="en-US" sz="1600" b="1" noProof="0" dirty="0"/>
            <a:t>Large selection of Scriptures</a:t>
          </a:r>
          <a:endParaRPr lang="en-AU" sz="1600" b="1" noProof="0" dirty="0"/>
        </a:p>
      </dgm:t>
    </dgm:pt>
    <dgm:pt modelId="{C9BDDF42-40D8-4308-AD6F-C6F302EFDAD2}" type="parTrans" cxnId="{19260936-F5EB-4C58-8C50-3A333C7616D8}">
      <dgm:prSet/>
      <dgm:spPr/>
      <dgm:t>
        <a:bodyPr/>
        <a:lstStyle/>
        <a:p>
          <a:endParaRPr lang="en-AU" noProof="0" dirty="0"/>
        </a:p>
      </dgm:t>
    </dgm:pt>
    <dgm:pt modelId="{2295D75A-B9BB-4646-A00C-F635C8818450}" type="sibTrans" cxnId="{19260936-F5EB-4C58-8C50-3A333C7616D8}">
      <dgm:prSet/>
      <dgm:spPr/>
      <dgm:t>
        <a:bodyPr/>
        <a:lstStyle/>
        <a:p>
          <a:endParaRPr lang="en-AU" noProof="0" dirty="0"/>
        </a:p>
      </dgm:t>
    </dgm:pt>
    <dgm:pt modelId="{3C0AAD69-51DB-4EBD-96BD-43E66B9AD87A}">
      <dgm:prSet phldrT="[Text]" custT="1"/>
      <dgm:spPr/>
      <dgm:t>
        <a:bodyPr/>
        <a:lstStyle/>
        <a:p>
          <a:r>
            <a:rPr lang="en-US" sz="1600" b="1" noProof="0" dirty="0"/>
            <a:t>A celestial Buddha</a:t>
          </a:r>
          <a:endParaRPr lang="en-AU" sz="1600" b="1" noProof="0" dirty="0"/>
        </a:p>
      </dgm:t>
    </dgm:pt>
    <dgm:pt modelId="{D8651D01-7EE8-4A28-B948-6FD85B5EE196}" type="parTrans" cxnId="{477DA91E-3B01-4D73-A835-15145BA1A8AB}">
      <dgm:prSet/>
      <dgm:spPr/>
      <dgm:t>
        <a:bodyPr/>
        <a:lstStyle/>
        <a:p>
          <a:endParaRPr lang="en-AU" noProof="0" dirty="0"/>
        </a:p>
      </dgm:t>
    </dgm:pt>
    <dgm:pt modelId="{E13461B9-478C-418E-988A-F016C0A702D4}" type="sibTrans" cxnId="{477DA91E-3B01-4D73-A835-15145BA1A8AB}">
      <dgm:prSet/>
      <dgm:spPr/>
      <dgm:t>
        <a:bodyPr/>
        <a:lstStyle/>
        <a:p>
          <a:endParaRPr lang="en-AU" noProof="0" dirty="0"/>
        </a:p>
      </dgm:t>
    </dgm:pt>
    <dgm:pt modelId="{7DC19602-8A57-4017-AC91-36560934CD0C}">
      <dgm:prSet phldrT="[Text]" custT="1"/>
      <dgm:spPr/>
      <dgm:t>
        <a:bodyPr/>
        <a:lstStyle/>
        <a:p>
          <a:r>
            <a:rPr lang="en-US" sz="1600" b="1" noProof="0" dirty="0"/>
            <a:t>Delaying Nirvana: The Bodhisattva-path</a:t>
          </a:r>
          <a:endParaRPr lang="en-AU" sz="1600" b="1" noProof="0" dirty="0"/>
        </a:p>
      </dgm:t>
    </dgm:pt>
    <dgm:pt modelId="{17AF6569-D0D7-48D2-8B27-0CD375AC01D6}" type="parTrans" cxnId="{0C9ECDD7-D4A8-434C-9D82-7662613B57FF}">
      <dgm:prSet/>
      <dgm:spPr/>
      <dgm:t>
        <a:bodyPr/>
        <a:lstStyle/>
        <a:p>
          <a:endParaRPr lang="en-AU" noProof="0" dirty="0"/>
        </a:p>
      </dgm:t>
    </dgm:pt>
    <dgm:pt modelId="{801747E2-0DFA-43B7-99A8-457313B8E98C}" type="sibTrans" cxnId="{0C9ECDD7-D4A8-434C-9D82-7662613B57FF}">
      <dgm:prSet/>
      <dgm:spPr/>
      <dgm:t>
        <a:bodyPr/>
        <a:lstStyle/>
        <a:p>
          <a:endParaRPr lang="en-AU" noProof="0" dirty="0"/>
        </a:p>
      </dgm:t>
    </dgm:pt>
    <dgm:pt modelId="{3C193312-D192-4F7F-841C-1C8E9FB7886C}">
      <dgm:prSet phldrT="[Text]" custT="1"/>
      <dgm:spPr/>
      <dgm:t>
        <a:bodyPr/>
        <a:lstStyle/>
        <a:p>
          <a:r>
            <a:rPr lang="en-AU" sz="1800" noProof="0" dirty="0"/>
            <a:t>Emphasise</a:t>
          </a:r>
          <a:r>
            <a:rPr lang="en-US" sz="1800" noProof="0" dirty="0"/>
            <a:t> postponing Nirvana to save others</a:t>
          </a:r>
          <a:endParaRPr lang="en-AU" sz="1800" noProof="0" dirty="0"/>
        </a:p>
      </dgm:t>
    </dgm:pt>
    <dgm:pt modelId="{7C737B08-4510-43EB-ABFA-0084E3E5E4C4}" type="parTrans" cxnId="{9912ABA7-89A4-40F8-9FD3-33FA32FF452D}">
      <dgm:prSet/>
      <dgm:spPr/>
      <dgm:t>
        <a:bodyPr/>
        <a:lstStyle/>
        <a:p>
          <a:endParaRPr lang="en-US"/>
        </a:p>
      </dgm:t>
    </dgm:pt>
    <dgm:pt modelId="{A0510441-467F-4C6A-9B6E-86CFE0C2D2A2}" type="sibTrans" cxnId="{9912ABA7-89A4-40F8-9FD3-33FA32FF452D}">
      <dgm:prSet/>
      <dgm:spPr/>
      <dgm:t>
        <a:bodyPr/>
        <a:lstStyle/>
        <a:p>
          <a:endParaRPr lang="en-US"/>
        </a:p>
      </dgm:t>
    </dgm:pt>
    <dgm:pt modelId="{CCF01EE8-FFE2-454A-859C-E37DA9B854D3}">
      <dgm:prSet custT="1"/>
      <dgm:spPr/>
      <dgm:t>
        <a:bodyPr/>
        <a:lstStyle/>
        <a:p>
          <a:r>
            <a:rPr lang="en-US" sz="1600" noProof="0" dirty="0"/>
            <a:t>Includes the writings of monks who through meditation received revelations from the Buddha revealing truths.</a:t>
          </a:r>
          <a:endParaRPr lang="en-AU" sz="1600" noProof="0" dirty="0"/>
        </a:p>
      </dgm:t>
    </dgm:pt>
    <dgm:pt modelId="{95F3BDDE-AFC0-4D93-B0BD-075532F1FFE6}" type="parTrans" cxnId="{7D8085E1-FC9F-42AB-A115-64251B893481}">
      <dgm:prSet/>
      <dgm:spPr/>
      <dgm:t>
        <a:bodyPr/>
        <a:lstStyle/>
        <a:p>
          <a:endParaRPr lang="en-US"/>
        </a:p>
      </dgm:t>
    </dgm:pt>
    <dgm:pt modelId="{40863392-761D-46F8-8C08-23EF823BC52E}" type="sibTrans" cxnId="{7D8085E1-FC9F-42AB-A115-64251B893481}">
      <dgm:prSet/>
      <dgm:spPr/>
      <dgm:t>
        <a:bodyPr/>
        <a:lstStyle/>
        <a:p>
          <a:endParaRPr lang="en-US"/>
        </a:p>
      </dgm:t>
    </dgm:pt>
    <dgm:pt modelId="{24568008-38E1-45CC-BF63-BB64C546AC6F}">
      <dgm:prSet custT="1"/>
      <dgm:spPr/>
      <dgm:t>
        <a:bodyPr/>
        <a:lstStyle/>
        <a:p>
          <a:r>
            <a:rPr lang="en-US" sz="1600" noProof="0" dirty="0"/>
            <a:t>Gautama was an incarnation of a celestial, heavenly Buddha who exists throughout time.</a:t>
          </a:r>
          <a:endParaRPr lang="en-AU" sz="1600" noProof="0" dirty="0"/>
        </a:p>
      </dgm:t>
    </dgm:pt>
    <dgm:pt modelId="{CDE0A86E-B4DC-4742-AD0E-EC2B6B34BAEA}" type="parTrans" cxnId="{9A41EC3C-9BAD-4BD4-9989-731938337951}">
      <dgm:prSet/>
      <dgm:spPr/>
      <dgm:t>
        <a:bodyPr/>
        <a:lstStyle/>
        <a:p>
          <a:endParaRPr lang="en-US"/>
        </a:p>
      </dgm:t>
    </dgm:pt>
    <dgm:pt modelId="{29171CC8-2C7F-4F65-858E-4BD6D04EFAD9}" type="sibTrans" cxnId="{9A41EC3C-9BAD-4BD4-9989-731938337951}">
      <dgm:prSet/>
      <dgm:spPr/>
      <dgm:t>
        <a:bodyPr/>
        <a:lstStyle/>
        <a:p>
          <a:endParaRPr lang="en-US"/>
        </a:p>
      </dgm:t>
    </dgm:pt>
    <dgm:pt modelId="{638F71CB-44FD-4DAE-A95C-3537B0865B38}">
      <dgm:prSet custT="1"/>
      <dgm:spPr/>
      <dgm:t>
        <a:bodyPr/>
        <a:lstStyle/>
        <a:p>
          <a:r>
            <a:rPr lang="en-US" sz="1600" noProof="0" dirty="0"/>
            <a:t>Those who could attain Nirvana choose to continue the cycle of rebirth in order to teach the world of the Buddha.</a:t>
          </a:r>
          <a:r>
            <a:rPr lang="en-US" sz="1300" noProof="0" dirty="0"/>
            <a:t>	</a:t>
          </a:r>
          <a:endParaRPr lang="en-AU" sz="1300" noProof="0" dirty="0"/>
        </a:p>
      </dgm:t>
    </dgm:pt>
    <dgm:pt modelId="{8706763A-2D83-4F11-9ADD-8E984C5E7A84}" type="parTrans" cxnId="{7D622535-5524-4FD3-87FB-DDED2E7D8906}">
      <dgm:prSet/>
      <dgm:spPr/>
      <dgm:t>
        <a:bodyPr/>
        <a:lstStyle/>
        <a:p>
          <a:endParaRPr lang="en-US"/>
        </a:p>
      </dgm:t>
    </dgm:pt>
    <dgm:pt modelId="{1069DFBF-931C-43FD-A47A-C6530ACE3AD0}" type="sibTrans" cxnId="{7D622535-5524-4FD3-87FB-DDED2E7D8906}">
      <dgm:prSet/>
      <dgm:spPr/>
      <dgm:t>
        <a:bodyPr/>
        <a:lstStyle/>
        <a:p>
          <a:endParaRPr lang="en-US"/>
        </a:p>
      </dgm:t>
    </dgm:pt>
    <dgm:pt modelId="{186297F7-F0A1-4B1A-9C64-DA49BAF979F3}" type="pres">
      <dgm:prSet presAssocID="{6692BAA4-4D82-4ED6-AA4D-0A1824C1240C}" presName="Name0" presStyleCnt="0">
        <dgm:presLayoutVars>
          <dgm:dir/>
          <dgm:animLvl val="lvl"/>
          <dgm:resizeHandles val="exact"/>
        </dgm:presLayoutVars>
      </dgm:prSet>
      <dgm:spPr/>
    </dgm:pt>
    <dgm:pt modelId="{C4A53020-B0DD-48AD-9D68-230B5794260D}" type="pres">
      <dgm:prSet presAssocID="{83CE2749-4AD9-4306-8E60-0018A38EBA48}" presName="linNode" presStyleCnt="0"/>
      <dgm:spPr/>
    </dgm:pt>
    <dgm:pt modelId="{4959A835-A287-4BB2-A47D-A33C1A4EDC51}" type="pres">
      <dgm:prSet presAssocID="{83CE2749-4AD9-4306-8E60-0018A38EBA48}" presName="parentText" presStyleLbl="node1" presStyleIdx="0" presStyleCnt="2" custScaleX="85528" custScaleY="43520">
        <dgm:presLayoutVars>
          <dgm:chMax val="1"/>
          <dgm:bulletEnabled val="1"/>
        </dgm:presLayoutVars>
      </dgm:prSet>
      <dgm:spPr/>
    </dgm:pt>
    <dgm:pt modelId="{9EE3B035-C4DC-4054-B6ED-6C1B353189D2}" type="pres">
      <dgm:prSet presAssocID="{83CE2749-4AD9-4306-8E60-0018A38EBA48}" presName="descendantText" presStyleLbl="alignAccFollowNode1" presStyleIdx="0" presStyleCnt="2" custScaleY="64536">
        <dgm:presLayoutVars>
          <dgm:bulletEnabled val="1"/>
        </dgm:presLayoutVars>
      </dgm:prSet>
      <dgm:spPr/>
    </dgm:pt>
    <dgm:pt modelId="{A672A174-BCE3-416B-A94E-D1F61D7048AD}" type="pres">
      <dgm:prSet presAssocID="{F781B957-72E1-450F-BE8B-1E9821A6FADC}" presName="sp" presStyleCnt="0"/>
      <dgm:spPr/>
    </dgm:pt>
    <dgm:pt modelId="{9C8EDB72-F2A5-4890-B74F-5E2298DA4EBA}" type="pres">
      <dgm:prSet presAssocID="{FEE8158C-3DEF-4320-80EE-5B83F2BD1109}" presName="linNode" presStyleCnt="0"/>
      <dgm:spPr/>
    </dgm:pt>
    <dgm:pt modelId="{281A05F6-2809-4EF4-BC1B-0C7C5C78D316}" type="pres">
      <dgm:prSet presAssocID="{FEE8158C-3DEF-4320-80EE-5B83F2BD1109}" presName="parentText" presStyleLbl="node1" presStyleIdx="1" presStyleCnt="2" custScaleX="85529" custScaleY="39099">
        <dgm:presLayoutVars>
          <dgm:chMax val="1"/>
          <dgm:bulletEnabled val="1"/>
        </dgm:presLayoutVars>
      </dgm:prSet>
      <dgm:spPr/>
    </dgm:pt>
    <dgm:pt modelId="{84F2B662-6C9B-4DCF-BF95-5411A1E4A0B4}" type="pres">
      <dgm:prSet presAssocID="{FEE8158C-3DEF-4320-80EE-5B83F2BD1109}" presName="descendantText" presStyleLbl="alignAccFollowNode1" presStyleIdx="1" presStyleCnt="2" custScaleY="127391">
        <dgm:presLayoutVars>
          <dgm:bulletEnabled val="1"/>
        </dgm:presLayoutVars>
      </dgm:prSet>
      <dgm:spPr/>
    </dgm:pt>
  </dgm:ptLst>
  <dgm:cxnLst>
    <dgm:cxn modelId="{42489A05-FAD0-45C8-8E2D-07CA3FA0839B}" type="presOf" srcId="{24568008-38E1-45CC-BF63-BB64C546AC6F}" destId="{84F2B662-6C9B-4DCF-BF95-5411A1E4A0B4}" srcOrd="0" destOrd="3" presId="urn:microsoft.com/office/officeart/2005/8/layout/vList5"/>
    <dgm:cxn modelId="{94526D12-8ACE-4B58-9073-2D0BB4670F9D}" type="presOf" srcId="{6692BAA4-4D82-4ED6-AA4D-0A1824C1240C}" destId="{186297F7-F0A1-4B1A-9C64-DA49BAF979F3}" srcOrd="0" destOrd="0" presId="urn:microsoft.com/office/officeart/2005/8/layout/vList5"/>
    <dgm:cxn modelId="{477DA91E-3B01-4D73-A835-15145BA1A8AB}" srcId="{FEE8158C-3DEF-4320-80EE-5B83F2BD1109}" destId="{3C0AAD69-51DB-4EBD-96BD-43E66B9AD87A}" srcOrd="1" destOrd="0" parTransId="{D8651D01-7EE8-4A28-B948-6FD85B5EE196}" sibTransId="{E13461B9-478C-418E-988A-F016C0A702D4}"/>
    <dgm:cxn modelId="{31CE5D21-08B7-4ABB-8D86-68D5D5D5F70A}" type="presOf" srcId="{83CE2749-4AD9-4306-8E60-0018A38EBA48}" destId="{4959A835-A287-4BB2-A47D-A33C1A4EDC51}" srcOrd="0" destOrd="0" presId="urn:microsoft.com/office/officeart/2005/8/layout/vList5"/>
    <dgm:cxn modelId="{45616A2C-C592-463B-9BFA-178559EFE4EE}" srcId="{83CE2749-4AD9-4306-8E60-0018A38EBA48}" destId="{1DD8A67C-345B-4B4C-85FC-753AD671CEFF}" srcOrd="0" destOrd="0" parTransId="{980D43F2-A8F9-4191-961D-390849603FB4}" sibTransId="{17C92AC0-DBEE-4B9F-8943-3394237F7438}"/>
    <dgm:cxn modelId="{7D622535-5524-4FD3-87FB-DDED2E7D8906}" srcId="{7DC19602-8A57-4017-AC91-36560934CD0C}" destId="{638F71CB-44FD-4DAE-A95C-3537B0865B38}" srcOrd="0" destOrd="0" parTransId="{8706763A-2D83-4F11-9ADD-8E984C5E7A84}" sibTransId="{1069DFBF-931C-43FD-A47A-C6530ACE3AD0}"/>
    <dgm:cxn modelId="{19260936-F5EB-4C58-8C50-3A333C7616D8}" srcId="{FEE8158C-3DEF-4320-80EE-5B83F2BD1109}" destId="{89609E91-1343-45B0-8D04-78BA1729F65E}" srcOrd="0" destOrd="0" parTransId="{C9BDDF42-40D8-4308-AD6F-C6F302EFDAD2}" sibTransId="{2295D75A-B9BB-4646-A00C-F635C8818450}"/>
    <dgm:cxn modelId="{9A41EC3C-9BAD-4BD4-9989-731938337951}" srcId="{3C0AAD69-51DB-4EBD-96BD-43E66B9AD87A}" destId="{24568008-38E1-45CC-BF63-BB64C546AC6F}" srcOrd="0" destOrd="0" parTransId="{CDE0A86E-B4DC-4742-AD0E-EC2B6B34BAEA}" sibTransId="{29171CC8-2C7F-4F65-858E-4BD6D04EFAD9}"/>
    <dgm:cxn modelId="{DCCE9D5E-DEB7-4FD8-84BA-B8336EABC5B8}" type="presOf" srcId="{3C193312-D192-4F7F-841C-1C8E9FB7886C}" destId="{9EE3B035-C4DC-4054-B6ED-6C1B353189D2}" srcOrd="0" destOrd="3" presId="urn:microsoft.com/office/officeart/2005/8/layout/vList5"/>
    <dgm:cxn modelId="{96D3F441-7772-4989-B11B-A87D479A9AE0}" srcId="{83CE2749-4AD9-4306-8E60-0018A38EBA48}" destId="{688EAF6D-46CF-4E0D-A629-8DC2DCB8A8B6}" srcOrd="2" destOrd="0" parTransId="{94A90D98-DD4A-4547-854C-849C1DE8E674}" sibTransId="{84E856AE-D6A6-424D-9A4B-93A3A7C2EA93}"/>
    <dgm:cxn modelId="{E80DF243-4224-4B7E-9111-5C5543DBCDD7}" type="presOf" srcId="{6C1BFAFF-79EE-40C1-947E-D4EC9955347D}" destId="{9EE3B035-C4DC-4054-B6ED-6C1B353189D2}" srcOrd="0" destOrd="1" presId="urn:microsoft.com/office/officeart/2005/8/layout/vList5"/>
    <dgm:cxn modelId="{38931A64-94A4-4ABE-BCF3-888CE0A46BED}" type="presOf" srcId="{89609E91-1343-45B0-8D04-78BA1729F65E}" destId="{84F2B662-6C9B-4DCF-BF95-5411A1E4A0B4}" srcOrd="0" destOrd="0" presId="urn:microsoft.com/office/officeart/2005/8/layout/vList5"/>
    <dgm:cxn modelId="{2C667A65-4532-4B4A-B013-6691C92EDFD3}" srcId="{6692BAA4-4D82-4ED6-AA4D-0A1824C1240C}" destId="{83CE2749-4AD9-4306-8E60-0018A38EBA48}" srcOrd="0" destOrd="0" parTransId="{5FE35A80-1B90-407F-84A3-FB9DB081FC22}" sibTransId="{F781B957-72E1-450F-BE8B-1E9821A6FADC}"/>
    <dgm:cxn modelId="{FF27AE6E-5170-43A1-9B15-E0B697B41141}" type="presOf" srcId="{688EAF6D-46CF-4E0D-A629-8DC2DCB8A8B6}" destId="{9EE3B035-C4DC-4054-B6ED-6C1B353189D2}" srcOrd="0" destOrd="2" presId="urn:microsoft.com/office/officeart/2005/8/layout/vList5"/>
    <dgm:cxn modelId="{CFF9C96E-0185-4FB0-BF1E-18AC17972320}" type="presOf" srcId="{FEE8158C-3DEF-4320-80EE-5B83F2BD1109}" destId="{281A05F6-2809-4EF4-BC1B-0C7C5C78D316}" srcOrd="0" destOrd="0" presId="urn:microsoft.com/office/officeart/2005/8/layout/vList5"/>
    <dgm:cxn modelId="{E026B881-B40C-4FA5-892F-9F650477A4D4}" srcId="{6692BAA4-4D82-4ED6-AA4D-0A1824C1240C}" destId="{FEE8158C-3DEF-4320-80EE-5B83F2BD1109}" srcOrd="1" destOrd="0" parTransId="{66C1D408-67DB-4FD0-B2A9-3B8E47D95466}" sibTransId="{0B4098D7-9E32-4045-9DC3-C964F81C4713}"/>
    <dgm:cxn modelId="{9F0EDB9F-132B-4DCC-B523-4DC03D3FA0DA}" type="presOf" srcId="{7DC19602-8A57-4017-AC91-36560934CD0C}" destId="{84F2B662-6C9B-4DCF-BF95-5411A1E4A0B4}" srcOrd="0" destOrd="4" presId="urn:microsoft.com/office/officeart/2005/8/layout/vList5"/>
    <dgm:cxn modelId="{9912ABA7-89A4-40F8-9FD3-33FA32FF452D}" srcId="{83CE2749-4AD9-4306-8E60-0018A38EBA48}" destId="{3C193312-D192-4F7F-841C-1C8E9FB7886C}" srcOrd="3" destOrd="0" parTransId="{7C737B08-4510-43EB-ABFA-0084E3E5E4C4}" sibTransId="{A0510441-467F-4C6A-9B6E-86CFE0C2D2A2}"/>
    <dgm:cxn modelId="{407F09AB-4C30-428B-9B4D-C1728F162B22}" srcId="{83CE2749-4AD9-4306-8E60-0018A38EBA48}" destId="{6C1BFAFF-79EE-40C1-947E-D4EC9955347D}" srcOrd="1" destOrd="0" parTransId="{1D64C560-98FC-4FF2-B021-C49E15C43C89}" sibTransId="{67C58B82-E6D8-4FCC-B845-B0856486B6EF}"/>
    <dgm:cxn modelId="{B2EAE2AF-EFEE-4C45-A281-8A393598DB78}" type="presOf" srcId="{CCF01EE8-FFE2-454A-859C-E37DA9B854D3}" destId="{84F2B662-6C9B-4DCF-BF95-5411A1E4A0B4}" srcOrd="0" destOrd="1" presId="urn:microsoft.com/office/officeart/2005/8/layout/vList5"/>
    <dgm:cxn modelId="{5A5929B5-20E3-4376-A9EF-E143745BEFBB}" type="presOf" srcId="{3C0AAD69-51DB-4EBD-96BD-43E66B9AD87A}" destId="{84F2B662-6C9B-4DCF-BF95-5411A1E4A0B4}" srcOrd="0" destOrd="2" presId="urn:microsoft.com/office/officeart/2005/8/layout/vList5"/>
    <dgm:cxn modelId="{EF87FCC3-C7D1-45AC-A457-E000E7FFFCE5}" type="presOf" srcId="{1DD8A67C-345B-4B4C-85FC-753AD671CEFF}" destId="{9EE3B035-C4DC-4054-B6ED-6C1B353189D2}" srcOrd="0" destOrd="0" presId="urn:microsoft.com/office/officeart/2005/8/layout/vList5"/>
    <dgm:cxn modelId="{0C9ECDD7-D4A8-434C-9D82-7662613B57FF}" srcId="{FEE8158C-3DEF-4320-80EE-5B83F2BD1109}" destId="{7DC19602-8A57-4017-AC91-36560934CD0C}" srcOrd="2" destOrd="0" parTransId="{17AF6569-D0D7-48D2-8B27-0CD375AC01D6}" sibTransId="{801747E2-0DFA-43B7-99A8-457313B8E98C}"/>
    <dgm:cxn modelId="{7D8085E1-FC9F-42AB-A115-64251B893481}" srcId="{89609E91-1343-45B0-8D04-78BA1729F65E}" destId="{CCF01EE8-FFE2-454A-859C-E37DA9B854D3}" srcOrd="0" destOrd="0" parTransId="{95F3BDDE-AFC0-4D93-B0BD-075532F1FFE6}" sibTransId="{40863392-761D-46F8-8C08-23EF823BC52E}"/>
    <dgm:cxn modelId="{17BEC8F8-BC03-4CAE-AED2-A06B7821C427}" type="presOf" srcId="{638F71CB-44FD-4DAE-A95C-3537B0865B38}" destId="{84F2B662-6C9B-4DCF-BF95-5411A1E4A0B4}" srcOrd="0" destOrd="5" presId="urn:microsoft.com/office/officeart/2005/8/layout/vList5"/>
    <dgm:cxn modelId="{BA8F9259-B54B-408D-9733-9BA2736271F5}" type="presParOf" srcId="{186297F7-F0A1-4B1A-9C64-DA49BAF979F3}" destId="{C4A53020-B0DD-48AD-9D68-230B5794260D}" srcOrd="0" destOrd="0" presId="urn:microsoft.com/office/officeart/2005/8/layout/vList5"/>
    <dgm:cxn modelId="{A7114021-7C73-4809-B3BA-BB68CA1CCA16}" type="presParOf" srcId="{C4A53020-B0DD-48AD-9D68-230B5794260D}" destId="{4959A835-A287-4BB2-A47D-A33C1A4EDC51}" srcOrd="0" destOrd="0" presId="urn:microsoft.com/office/officeart/2005/8/layout/vList5"/>
    <dgm:cxn modelId="{975B44E0-2F8A-435A-9806-47255BA9B2C5}" type="presParOf" srcId="{C4A53020-B0DD-48AD-9D68-230B5794260D}" destId="{9EE3B035-C4DC-4054-B6ED-6C1B353189D2}" srcOrd="1" destOrd="0" presId="urn:microsoft.com/office/officeart/2005/8/layout/vList5"/>
    <dgm:cxn modelId="{6883F1CE-CEE7-4008-A0F1-DB436A2646D5}" type="presParOf" srcId="{186297F7-F0A1-4B1A-9C64-DA49BAF979F3}" destId="{A672A174-BCE3-416B-A94E-D1F61D7048AD}" srcOrd="1" destOrd="0" presId="urn:microsoft.com/office/officeart/2005/8/layout/vList5"/>
    <dgm:cxn modelId="{99D115CE-B818-4F8C-97E0-E591C3DC863A}" type="presParOf" srcId="{186297F7-F0A1-4B1A-9C64-DA49BAF979F3}" destId="{9C8EDB72-F2A5-4890-B74F-5E2298DA4EBA}" srcOrd="2" destOrd="0" presId="urn:microsoft.com/office/officeart/2005/8/layout/vList5"/>
    <dgm:cxn modelId="{275FE6F9-9C04-4237-9C27-0ECCC7E81325}" type="presParOf" srcId="{9C8EDB72-F2A5-4890-B74F-5E2298DA4EBA}" destId="{281A05F6-2809-4EF4-BC1B-0C7C5C78D316}" srcOrd="0" destOrd="0" presId="urn:microsoft.com/office/officeart/2005/8/layout/vList5"/>
    <dgm:cxn modelId="{061156D8-3546-49DF-A112-C1DE3AF8A382}" type="presParOf" srcId="{9C8EDB72-F2A5-4890-B74F-5E2298DA4EBA}" destId="{84F2B662-6C9B-4DCF-BF95-5411A1E4A0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B62AE-C04A-4592-8186-C73A4383B007}">
      <dsp:nvSpPr>
        <dsp:cNvPr id="0" name=""/>
        <dsp:cNvSpPr/>
      </dsp:nvSpPr>
      <dsp:spPr>
        <a:xfrm>
          <a:off x="2943711" y="2574092"/>
          <a:ext cx="2177539" cy="2177539"/>
        </a:xfrm>
        <a:prstGeom prst="ellipse">
          <a:avLst/>
        </a:prstGeom>
        <a:noFill/>
        <a:ln w="571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What do you know about Buddhism?</a:t>
          </a:r>
        </a:p>
      </dsp:txBody>
      <dsp:txXfrm>
        <a:off x="3262604" y="2892985"/>
        <a:ext cx="1539753" cy="1539753"/>
      </dsp:txXfrm>
    </dsp:sp>
    <dsp:sp modelId="{28D7A958-5DF1-4A5E-8CC5-FCA48AD79FB9}">
      <dsp:nvSpPr>
        <dsp:cNvPr id="0" name=""/>
        <dsp:cNvSpPr/>
      </dsp:nvSpPr>
      <dsp:spPr>
        <a:xfrm rot="11700000">
          <a:off x="1003264" y="2795838"/>
          <a:ext cx="1902984" cy="62059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42E93-5FFD-4ACD-BDDA-A68753DE5D06}">
      <dsp:nvSpPr>
        <dsp:cNvPr id="0" name=""/>
        <dsp:cNvSpPr/>
      </dsp:nvSpPr>
      <dsp:spPr>
        <a:xfrm>
          <a:off x="1354" y="2032408"/>
          <a:ext cx="2068662" cy="16549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?</a:t>
          </a:r>
        </a:p>
      </dsp:txBody>
      <dsp:txXfrm>
        <a:off x="49825" y="2080879"/>
        <a:ext cx="1971720" cy="1557988"/>
      </dsp:txXfrm>
    </dsp:sp>
    <dsp:sp modelId="{CAB7646D-091E-4AE9-BA68-2AC8A7F24142}">
      <dsp:nvSpPr>
        <dsp:cNvPr id="0" name=""/>
        <dsp:cNvSpPr/>
      </dsp:nvSpPr>
      <dsp:spPr>
        <a:xfrm rot="14700000">
          <a:off x="2171929" y="1403078"/>
          <a:ext cx="1902984" cy="6205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A899E-0711-48AC-A861-3F1FF97F36B8}">
      <dsp:nvSpPr>
        <dsp:cNvPr id="0" name=""/>
        <dsp:cNvSpPr/>
      </dsp:nvSpPr>
      <dsp:spPr>
        <a:xfrm>
          <a:off x="1686972" y="23567"/>
          <a:ext cx="2068662" cy="16549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?</a:t>
          </a:r>
        </a:p>
      </dsp:txBody>
      <dsp:txXfrm>
        <a:off x="1735443" y="72038"/>
        <a:ext cx="1971720" cy="1557988"/>
      </dsp:txXfrm>
    </dsp:sp>
    <dsp:sp modelId="{753880D4-61CB-498B-99EB-9080AC18403E}">
      <dsp:nvSpPr>
        <dsp:cNvPr id="0" name=""/>
        <dsp:cNvSpPr/>
      </dsp:nvSpPr>
      <dsp:spPr>
        <a:xfrm rot="17700000">
          <a:off x="3990048" y="1403078"/>
          <a:ext cx="1902984" cy="62059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D14DB-9A8E-45A9-B391-B007E2404D7F}">
      <dsp:nvSpPr>
        <dsp:cNvPr id="0" name=""/>
        <dsp:cNvSpPr/>
      </dsp:nvSpPr>
      <dsp:spPr>
        <a:xfrm>
          <a:off x="4309327" y="23567"/>
          <a:ext cx="2068662" cy="16549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?</a:t>
          </a:r>
        </a:p>
      </dsp:txBody>
      <dsp:txXfrm>
        <a:off x="4357798" y="72038"/>
        <a:ext cx="1971720" cy="1557988"/>
      </dsp:txXfrm>
    </dsp:sp>
    <dsp:sp modelId="{F822C07C-8F4B-42E2-B682-CE6A696FC107}">
      <dsp:nvSpPr>
        <dsp:cNvPr id="0" name=""/>
        <dsp:cNvSpPr/>
      </dsp:nvSpPr>
      <dsp:spPr>
        <a:xfrm rot="20700000">
          <a:off x="5158712" y="2795838"/>
          <a:ext cx="1902984" cy="620598"/>
        </a:xfrm>
        <a:prstGeom prst="lef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4C62-F4F0-487F-8CE3-1077CE96DB8D}">
      <dsp:nvSpPr>
        <dsp:cNvPr id="0" name=""/>
        <dsp:cNvSpPr/>
      </dsp:nvSpPr>
      <dsp:spPr>
        <a:xfrm>
          <a:off x="5994944" y="2032408"/>
          <a:ext cx="2068662" cy="1654930"/>
        </a:xfrm>
        <a:prstGeom prst="roundRect">
          <a:avLst>
            <a:gd name="adj" fmla="val 10000"/>
          </a:avLst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?</a:t>
          </a:r>
        </a:p>
      </dsp:txBody>
      <dsp:txXfrm>
        <a:off x="6043415" y="2080879"/>
        <a:ext cx="1971720" cy="1557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1434D-820A-4DCF-BBEC-732AF8541627}">
      <dsp:nvSpPr>
        <dsp:cNvPr id="0" name=""/>
        <dsp:cNvSpPr/>
      </dsp:nvSpPr>
      <dsp:spPr>
        <a:xfrm>
          <a:off x="6303977" y="5377505"/>
          <a:ext cx="723497" cy="689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748" y="0"/>
              </a:lnTo>
              <a:lnTo>
                <a:pt x="361748" y="689307"/>
              </a:lnTo>
              <a:lnTo>
                <a:pt x="723497" y="6893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0743" y="5697176"/>
        <a:ext cx="49964" cy="49964"/>
      </dsp:txXfrm>
    </dsp:sp>
    <dsp:sp modelId="{F2D55FB7-E91B-4362-8696-054755293420}">
      <dsp:nvSpPr>
        <dsp:cNvPr id="0" name=""/>
        <dsp:cNvSpPr/>
      </dsp:nvSpPr>
      <dsp:spPr>
        <a:xfrm>
          <a:off x="6303977" y="4688197"/>
          <a:ext cx="723497" cy="689307"/>
        </a:xfrm>
        <a:custGeom>
          <a:avLst/>
          <a:gdLst/>
          <a:ahLst/>
          <a:cxnLst/>
          <a:rect l="0" t="0" r="0" b="0"/>
          <a:pathLst>
            <a:path>
              <a:moveTo>
                <a:pt x="0" y="689307"/>
              </a:moveTo>
              <a:lnTo>
                <a:pt x="361748" y="689307"/>
              </a:lnTo>
              <a:lnTo>
                <a:pt x="361748" y="0"/>
              </a:lnTo>
              <a:lnTo>
                <a:pt x="723497" y="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0743" y="5007868"/>
        <a:ext cx="49964" cy="49964"/>
      </dsp:txXfrm>
    </dsp:sp>
    <dsp:sp modelId="{6ACB965A-BF35-4798-AD57-7BB584D9E86A}">
      <dsp:nvSpPr>
        <dsp:cNvPr id="0" name=""/>
        <dsp:cNvSpPr/>
      </dsp:nvSpPr>
      <dsp:spPr>
        <a:xfrm>
          <a:off x="1765409" y="3310713"/>
          <a:ext cx="921080" cy="2066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0540" y="0"/>
              </a:lnTo>
              <a:lnTo>
                <a:pt x="460540" y="2066791"/>
              </a:lnTo>
              <a:lnTo>
                <a:pt x="921080" y="2066791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169381" y="4287540"/>
        <a:ext cx="113137" cy="113137"/>
      </dsp:txXfrm>
    </dsp:sp>
    <dsp:sp modelId="{B53AE52F-2A26-42C4-8FD1-0400832EFF07}">
      <dsp:nvSpPr>
        <dsp:cNvPr id="0" name=""/>
        <dsp:cNvSpPr/>
      </dsp:nvSpPr>
      <dsp:spPr>
        <a:xfrm>
          <a:off x="6303977" y="3263862"/>
          <a:ext cx="7234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3497" y="45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7638" y="3291494"/>
        <a:ext cx="36174" cy="36174"/>
      </dsp:txXfrm>
    </dsp:sp>
    <dsp:sp modelId="{38E082AD-3C76-42EB-A20F-5C822C356485}">
      <dsp:nvSpPr>
        <dsp:cNvPr id="0" name=""/>
        <dsp:cNvSpPr/>
      </dsp:nvSpPr>
      <dsp:spPr>
        <a:xfrm>
          <a:off x="1765409" y="3263862"/>
          <a:ext cx="9210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851"/>
              </a:moveTo>
              <a:lnTo>
                <a:pt x="460540" y="46851"/>
              </a:lnTo>
              <a:lnTo>
                <a:pt x="460540" y="45720"/>
              </a:lnTo>
              <a:lnTo>
                <a:pt x="921080" y="4572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02922" y="3286554"/>
        <a:ext cx="46054" cy="46054"/>
      </dsp:txXfrm>
    </dsp:sp>
    <dsp:sp modelId="{A23A3030-D8BF-46B1-97D6-D7F9DE969B44}">
      <dsp:nvSpPr>
        <dsp:cNvPr id="0" name=""/>
        <dsp:cNvSpPr/>
      </dsp:nvSpPr>
      <dsp:spPr>
        <a:xfrm>
          <a:off x="6303977" y="1885246"/>
          <a:ext cx="7234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3497" y="45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7638" y="1912879"/>
        <a:ext cx="36174" cy="36174"/>
      </dsp:txXfrm>
    </dsp:sp>
    <dsp:sp modelId="{6CFB7DFE-A252-4F84-8DA4-25A4C184D30D}">
      <dsp:nvSpPr>
        <dsp:cNvPr id="0" name=""/>
        <dsp:cNvSpPr/>
      </dsp:nvSpPr>
      <dsp:spPr>
        <a:xfrm>
          <a:off x="1765409" y="1930966"/>
          <a:ext cx="921080" cy="1379747"/>
        </a:xfrm>
        <a:custGeom>
          <a:avLst/>
          <a:gdLst/>
          <a:ahLst/>
          <a:cxnLst/>
          <a:rect l="0" t="0" r="0" b="0"/>
          <a:pathLst>
            <a:path>
              <a:moveTo>
                <a:pt x="0" y="1379747"/>
              </a:moveTo>
              <a:lnTo>
                <a:pt x="460540" y="1379747"/>
              </a:lnTo>
              <a:lnTo>
                <a:pt x="460540" y="0"/>
              </a:lnTo>
              <a:lnTo>
                <a:pt x="921080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84476" y="2579366"/>
        <a:ext cx="82947" cy="82947"/>
      </dsp:txXfrm>
    </dsp:sp>
    <dsp:sp modelId="{E82E7C9D-A2FB-4F67-89D6-4681BA287205}">
      <dsp:nvSpPr>
        <dsp:cNvPr id="0" name=""/>
        <dsp:cNvSpPr/>
      </dsp:nvSpPr>
      <dsp:spPr>
        <a:xfrm>
          <a:off x="6303977" y="506631"/>
          <a:ext cx="7234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3497" y="45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7638" y="534263"/>
        <a:ext cx="36174" cy="36174"/>
      </dsp:txXfrm>
    </dsp:sp>
    <dsp:sp modelId="{4C4A24BF-53EE-4A9C-8DD2-AE92D56444D7}">
      <dsp:nvSpPr>
        <dsp:cNvPr id="0" name=""/>
        <dsp:cNvSpPr/>
      </dsp:nvSpPr>
      <dsp:spPr>
        <a:xfrm>
          <a:off x="1765409" y="552351"/>
          <a:ext cx="921080" cy="2758362"/>
        </a:xfrm>
        <a:custGeom>
          <a:avLst/>
          <a:gdLst/>
          <a:ahLst/>
          <a:cxnLst/>
          <a:rect l="0" t="0" r="0" b="0"/>
          <a:pathLst>
            <a:path>
              <a:moveTo>
                <a:pt x="0" y="2758362"/>
              </a:moveTo>
              <a:lnTo>
                <a:pt x="460540" y="2758362"/>
              </a:lnTo>
              <a:lnTo>
                <a:pt x="460540" y="0"/>
              </a:lnTo>
              <a:lnTo>
                <a:pt x="921080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247" y="1858830"/>
        <a:ext cx="145404" cy="145404"/>
      </dsp:txXfrm>
    </dsp:sp>
    <dsp:sp modelId="{8FF2818F-771B-416F-9A19-4F117C71028E}">
      <dsp:nvSpPr>
        <dsp:cNvPr id="0" name=""/>
        <dsp:cNvSpPr/>
      </dsp:nvSpPr>
      <dsp:spPr>
        <a:xfrm rot="16200000">
          <a:off x="-1688384" y="2759267"/>
          <a:ext cx="5804696" cy="1102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Rejections of Hinduism</a:t>
          </a:r>
        </a:p>
      </dsp:txBody>
      <dsp:txXfrm>
        <a:off x="-1688384" y="2759267"/>
        <a:ext cx="5804696" cy="1102892"/>
      </dsp:txXfrm>
    </dsp:sp>
    <dsp:sp modelId="{621451B1-0AC7-4F2C-B297-54C4B61249E5}">
      <dsp:nvSpPr>
        <dsp:cNvPr id="0" name=""/>
        <dsp:cNvSpPr/>
      </dsp:nvSpPr>
      <dsp:spPr>
        <a:xfrm>
          <a:off x="2686490" y="904"/>
          <a:ext cx="3617486" cy="11028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Paths of Hinduism</a:t>
          </a:r>
        </a:p>
      </dsp:txBody>
      <dsp:txXfrm>
        <a:off x="2686490" y="904"/>
        <a:ext cx="3617486" cy="1102892"/>
      </dsp:txXfrm>
    </dsp:sp>
    <dsp:sp modelId="{779DFD15-A0A4-4FD7-A681-9B37142FBE62}">
      <dsp:nvSpPr>
        <dsp:cNvPr id="0" name=""/>
        <dsp:cNvSpPr/>
      </dsp:nvSpPr>
      <dsp:spPr>
        <a:xfrm>
          <a:off x="7027474" y="904"/>
          <a:ext cx="3617486" cy="11028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Considered them paths of ignorance.</a:t>
          </a:r>
        </a:p>
      </dsp:txBody>
      <dsp:txXfrm>
        <a:off x="7027474" y="904"/>
        <a:ext cx="3617486" cy="1102892"/>
      </dsp:txXfrm>
    </dsp:sp>
    <dsp:sp modelId="{8F46300F-F2BD-4708-A884-A89C9D0DC589}">
      <dsp:nvSpPr>
        <dsp:cNvPr id="0" name=""/>
        <dsp:cNvSpPr/>
      </dsp:nvSpPr>
      <dsp:spPr>
        <a:xfrm>
          <a:off x="2686490" y="1379520"/>
          <a:ext cx="3617486" cy="11028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Caste system</a:t>
          </a:r>
        </a:p>
      </dsp:txBody>
      <dsp:txXfrm>
        <a:off x="2686490" y="1379520"/>
        <a:ext cx="3617486" cy="1102892"/>
      </dsp:txXfrm>
    </dsp:sp>
    <dsp:sp modelId="{EAF23863-63D8-4159-89EF-1C6EF65C50C7}">
      <dsp:nvSpPr>
        <dsp:cNvPr id="0" name=""/>
        <dsp:cNvSpPr/>
      </dsp:nvSpPr>
      <dsp:spPr>
        <a:xfrm>
          <a:off x="7027474" y="1379520"/>
          <a:ext cx="3617486" cy="11028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Believed even the lowest caste could achieve enlightenment.</a:t>
          </a:r>
        </a:p>
      </dsp:txBody>
      <dsp:txXfrm>
        <a:off x="7027474" y="1379520"/>
        <a:ext cx="3617486" cy="1102892"/>
      </dsp:txXfrm>
    </dsp:sp>
    <dsp:sp modelId="{BE3580BB-3FB7-46EE-89B6-47C9053413DF}">
      <dsp:nvSpPr>
        <dsp:cNvPr id="0" name=""/>
        <dsp:cNvSpPr/>
      </dsp:nvSpPr>
      <dsp:spPr>
        <a:xfrm>
          <a:off x="2686490" y="2758135"/>
          <a:ext cx="3617486" cy="11028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Role of Brahmans</a:t>
          </a:r>
        </a:p>
      </dsp:txBody>
      <dsp:txXfrm>
        <a:off x="2686490" y="2758135"/>
        <a:ext cx="3617486" cy="1102892"/>
      </dsp:txXfrm>
    </dsp:sp>
    <dsp:sp modelId="{F2F951D1-35C7-41F9-94D6-D901BA3158EA}">
      <dsp:nvSpPr>
        <dsp:cNvPr id="0" name=""/>
        <dsp:cNvSpPr/>
      </dsp:nvSpPr>
      <dsp:spPr>
        <a:xfrm>
          <a:off x="7027474" y="2758135"/>
          <a:ext cx="3617486" cy="11028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Rituals and philosophy were ignorant and like the blind leading the blind.</a:t>
          </a:r>
        </a:p>
      </dsp:txBody>
      <dsp:txXfrm>
        <a:off x="7027474" y="2758135"/>
        <a:ext cx="3617486" cy="1102892"/>
      </dsp:txXfrm>
    </dsp:sp>
    <dsp:sp modelId="{56BAD772-F4DB-4C3E-937C-2A8692345CA6}">
      <dsp:nvSpPr>
        <dsp:cNvPr id="0" name=""/>
        <dsp:cNvSpPr/>
      </dsp:nvSpPr>
      <dsp:spPr>
        <a:xfrm>
          <a:off x="2686490" y="4826058"/>
          <a:ext cx="3617486" cy="11028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God, soul, self</a:t>
          </a:r>
        </a:p>
      </dsp:txBody>
      <dsp:txXfrm>
        <a:off x="2686490" y="4826058"/>
        <a:ext cx="3617486" cy="1102892"/>
      </dsp:txXfrm>
    </dsp:sp>
    <dsp:sp modelId="{A55A5D57-B2DD-4122-AF8D-157FE3BA40F2}">
      <dsp:nvSpPr>
        <dsp:cNvPr id="0" name=""/>
        <dsp:cNvSpPr/>
      </dsp:nvSpPr>
      <dsp:spPr>
        <a:xfrm>
          <a:off x="7027474" y="4136751"/>
          <a:ext cx="3617486" cy="11028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Considered them all to be guesswork and irrelevant.</a:t>
          </a:r>
        </a:p>
      </dsp:txBody>
      <dsp:txXfrm>
        <a:off x="7027474" y="4136751"/>
        <a:ext cx="3617486" cy="1102892"/>
      </dsp:txXfrm>
    </dsp:sp>
    <dsp:sp modelId="{1761BBDF-76EE-4C53-90C5-85F67DE9214F}">
      <dsp:nvSpPr>
        <dsp:cNvPr id="0" name=""/>
        <dsp:cNvSpPr/>
      </dsp:nvSpPr>
      <dsp:spPr>
        <a:xfrm>
          <a:off x="7027474" y="5515366"/>
          <a:ext cx="3617486" cy="11028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Believed there was no actual YOU.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 do not exist.</a:t>
          </a:r>
        </a:p>
      </dsp:txBody>
      <dsp:txXfrm>
        <a:off x="7027474" y="5515366"/>
        <a:ext cx="3617486" cy="11028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7A681-7118-4AB0-BF36-3365B8E01CEF}">
      <dsp:nvSpPr>
        <dsp:cNvPr id="0" name=""/>
        <dsp:cNvSpPr/>
      </dsp:nvSpPr>
      <dsp:spPr>
        <a:xfrm>
          <a:off x="2005313" y="2052008"/>
          <a:ext cx="3078881" cy="30662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Self</a:t>
          </a:r>
        </a:p>
      </dsp:txBody>
      <dsp:txXfrm>
        <a:off x="2456205" y="2501046"/>
        <a:ext cx="2177097" cy="2168150"/>
      </dsp:txXfrm>
    </dsp:sp>
    <dsp:sp modelId="{80078BFD-8AD0-4D50-BA45-C0F565112DE2}">
      <dsp:nvSpPr>
        <dsp:cNvPr id="0" name=""/>
        <dsp:cNvSpPr/>
      </dsp:nvSpPr>
      <dsp:spPr>
        <a:xfrm>
          <a:off x="2321015" y="20437"/>
          <a:ext cx="2502071" cy="2488154"/>
        </a:xfrm>
        <a:prstGeom prst="ellipse">
          <a:avLst/>
        </a:prstGeom>
        <a:solidFill>
          <a:schemeClr val="accent2">
            <a:alpha val="50000"/>
            <a:hueOff val="2352003"/>
            <a:satOff val="0"/>
            <a:lumOff val="-290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Matter</a:t>
          </a: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</a:t>
          </a:r>
          <a:r>
            <a:rPr lang="en-US" sz="1800" kern="1200" dirty="0" err="1"/>
            <a:t>rupa</a:t>
          </a:r>
          <a:r>
            <a:rPr lang="en-US" sz="1800" kern="1200" dirty="0"/>
            <a:t>)</a:t>
          </a:r>
        </a:p>
      </dsp:txBody>
      <dsp:txXfrm>
        <a:off x="2687435" y="384819"/>
        <a:ext cx="1769231" cy="1759390"/>
      </dsp:txXfrm>
    </dsp:sp>
    <dsp:sp modelId="{C6B735F1-2905-441D-B08B-F568E103B49B}">
      <dsp:nvSpPr>
        <dsp:cNvPr id="0" name=""/>
        <dsp:cNvSpPr/>
      </dsp:nvSpPr>
      <dsp:spPr>
        <a:xfrm>
          <a:off x="4468222" y="1462209"/>
          <a:ext cx="2574332" cy="2603233"/>
        </a:xfrm>
        <a:prstGeom prst="ellipse">
          <a:avLst/>
        </a:prstGeom>
        <a:solidFill>
          <a:schemeClr val="accent2">
            <a:alpha val="50000"/>
            <a:hueOff val="4704006"/>
            <a:satOff val="0"/>
            <a:lumOff val="-580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Sensation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</a:t>
          </a:r>
          <a:r>
            <a:rPr lang="en-US" sz="1800" kern="1200" dirty="0" err="1"/>
            <a:t>vedana</a:t>
          </a:r>
          <a:r>
            <a:rPr lang="en-US" sz="1800" kern="1200" dirty="0"/>
            <a:t>)</a:t>
          </a:r>
        </a:p>
      </dsp:txBody>
      <dsp:txXfrm>
        <a:off x="4845224" y="1843444"/>
        <a:ext cx="1820328" cy="1840763"/>
      </dsp:txXfrm>
    </dsp:sp>
    <dsp:sp modelId="{230A5030-4CB6-4506-9BEE-9B2554F256D4}">
      <dsp:nvSpPr>
        <dsp:cNvPr id="0" name=""/>
        <dsp:cNvSpPr/>
      </dsp:nvSpPr>
      <dsp:spPr>
        <a:xfrm>
          <a:off x="3760347" y="4123506"/>
          <a:ext cx="2564763" cy="2514745"/>
        </a:xfrm>
        <a:prstGeom prst="ellipse">
          <a:avLst/>
        </a:prstGeom>
        <a:solidFill>
          <a:schemeClr val="accent2">
            <a:alpha val="50000"/>
            <a:hueOff val="7056009"/>
            <a:satOff val="0"/>
            <a:lumOff val="-8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Perception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</a:t>
          </a:r>
          <a:r>
            <a:rPr lang="en-US" sz="1800" kern="1200" dirty="0" err="1"/>
            <a:t>samjna</a:t>
          </a:r>
          <a:r>
            <a:rPr lang="en-US" sz="1800" kern="1200" dirty="0"/>
            <a:t>)</a:t>
          </a:r>
        </a:p>
      </dsp:txBody>
      <dsp:txXfrm>
        <a:off x="4135948" y="4491782"/>
        <a:ext cx="1813561" cy="1778193"/>
      </dsp:txXfrm>
    </dsp:sp>
    <dsp:sp modelId="{CEFFF07C-7C56-4A8B-9222-AE29BD4C5111}">
      <dsp:nvSpPr>
        <dsp:cNvPr id="0" name=""/>
        <dsp:cNvSpPr/>
      </dsp:nvSpPr>
      <dsp:spPr>
        <a:xfrm>
          <a:off x="892714" y="4064189"/>
          <a:ext cx="2581048" cy="2609890"/>
        </a:xfrm>
        <a:prstGeom prst="ellipse">
          <a:avLst/>
        </a:prstGeom>
        <a:solidFill>
          <a:schemeClr val="accent2">
            <a:alpha val="50000"/>
            <a:hueOff val="9408011"/>
            <a:satOff val="0"/>
            <a:lumOff val="-1160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Mental Formations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</a:t>
          </a:r>
          <a:r>
            <a:rPr lang="en-US" sz="1800" kern="1200" dirty="0" err="1"/>
            <a:t>samskara</a:t>
          </a:r>
          <a:r>
            <a:rPr lang="en-US" sz="1800" kern="1200" dirty="0"/>
            <a:t>)</a:t>
          </a:r>
        </a:p>
      </dsp:txBody>
      <dsp:txXfrm>
        <a:off x="1270700" y="4446399"/>
        <a:ext cx="1825076" cy="1845470"/>
      </dsp:txXfrm>
    </dsp:sp>
    <dsp:sp modelId="{64E9126F-FAF5-4D82-98B5-6A4AA524386B}">
      <dsp:nvSpPr>
        <dsp:cNvPr id="0" name=""/>
        <dsp:cNvSpPr/>
      </dsp:nvSpPr>
      <dsp:spPr>
        <a:xfrm>
          <a:off x="67912" y="1503190"/>
          <a:ext cx="2559678" cy="2548032"/>
        </a:xfrm>
        <a:prstGeom prst="ellipse">
          <a:avLst/>
        </a:prstGeom>
        <a:solidFill>
          <a:schemeClr val="accent2">
            <a:alpha val="50000"/>
            <a:hueOff val="11760014"/>
            <a:satOff val="0"/>
            <a:lumOff val="-145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Consciousness</a:t>
          </a:r>
          <a:r>
            <a:rPr lang="en-US" sz="1800" kern="1200" dirty="0"/>
            <a:t> (</a:t>
          </a:r>
          <a:r>
            <a:rPr lang="en-US" sz="1800" kern="1200" dirty="0" err="1"/>
            <a:t>vijnana</a:t>
          </a:r>
          <a:r>
            <a:rPr lang="en-US" sz="1800" kern="1200" dirty="0"/>
            <a:t>)</a:t>
          </a:r>
        </a:p>
      </dsp:txBody>
      <dsp:txXfrm>
        <a:off x="442768" y="1876341"/>
        <a:ext cx="1809966" cy="18017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6191E-8BD4-47D3-B21A-C5B2C6C351E5}">
      <dsp:nvSpPr>
        <dsp:cNvPr id="0" name=""/>
        <dsp:cNvSpPr/>
      </dsp:nvSpPr>
      <dsp:spPr>
        <a:xfrm rot="16200000">
          <a:off x="-1542968" y="1549272"/>
          <a:ext cx="5310708" cy="221216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63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Matter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u="sng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</a:t>
          </a:r>
          <a:r>
            <a:rPr lang="en-US" sz="2300" b="1" kern="1200" dirty="0"/>
            <a:t>MATERIAL</a:t>
          </a:r>
          <a:r>
            <a:rPr lang="en-US" sz="2300" kern="1200" dirty="0"/>
            <a:t> world such as matter, </a:t>
          </a:r>
          <a:r>
            <a:rPr lang="en-US" sz="2300" kern="1200" dirty="0" err="1"/>
            <a:t>odour</a:t>
          </a:r>
          <a:r>
            <a:rPr lang="en-US" sz="2300" kern="1200" dirty="0"/>
            <a:t> etc.</a:t>
          </a:r>
        </a:p>
      </dsp:txBody>
      <dsp:txXfrm rot="5400000">
        <a:off x="6304" y="1062142"/>
        <a:ext cx="2212163" cy="3186424"/>
      </dsp:txXfrm>
    </dsp:sp>
    <dsp:sp modelId="{A84BF349-1F89-4F1A-88CE-51DA7D5C433E}">
      <dsp:nvSpPr>
        <dsp:cNvPr id="0" name=""/>
        <dsp:cNvSpPr/>
      </dsp:nvSpPr>
      <dsp:spPr>
        <a:xfrm rot="16200000">
          <a:off x="835107" y="1549272"/>
          <a:ext cx="5310708" cy="221216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63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Sensation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u="sng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Eg</a:t>
          </a:r>
          <a:r>
            <a:rPr lang="en-US" sz="2300" kern="1200" dirty="0"/>
            <a:t> – an </a:t>
          </a:r>
          <a:r>
            <a:rPr lang="en-US" sz="2300" kern="1200" dirty="0" err="1"/>
            <a:t>odour</a:t>
          </a:r>
          <a:r>
            <a:rPr lang="en-US" sz="2300" kern="1200" dirty="0"/>
            <a:t> up my nose might result in the </a:t>
          </a:r>
          <a:r>
            <a:rPr lang="en-US" sz="2300" b="1" kern="1200" dirty="0"/>
            <a:t>SENSATION</a:t>
          </a:r>
          <a:r>
            <a:rPr lang="en-US" sz="2300" kern="1200" dirty="0"/>
            <a:t> of smell.</a:t>
          </a:r>
        </a:p>
      </dsp:txBody>
      <dsp:txXfrm rot="5400000">
        <a:off x="2384379" y="1062142"/>
        <a:ext cx="2212163" cy="3186424"/>
      </dsp:txXfrm>
    </dsp:sp>
    <dsp:sp modelId="{AD244195-0B80-42E3-9CD4-230F5E4580C4}">
      <dsp:nvSpPr>
        <dsp:cNvPr id="0" name=""/>
        <dsp:cNvSpPr/>
      </dsp:nvSpPr>
      <dsp:spPr>
        <a:xfrm rot="16200000">
          <a:off x="3213183" y="1549272"/>
          <a:ext cx="5310708" cy="2212163"/>
        </a:xfrm>
        <a:prstGeom prst="flowChartManualOperation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63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 err="1"/>
            <a:t>Consiousness</a:t>
          </a:r>
          <a:endParaRPr lang="en-US" sz="2300" b="1" u="sng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u="sng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Eg</a:t>
          </a:r>
          <a:r>
            <a:rPr lang="en-US" sz="2300" kern="1200" dirty="0"/>
            <a:t> – I am </a:t>
          </a:r>
          <a:r>
            <a:rPr lang="en-US" sz="2300" b="1" kern="1200" dirty="0"/>
            <a:t>AWARE</a:t>
          </a:r>
          <a:r>
            <a:rPr lang="en-US" sz="2300" kern="1200" dirty="0"/>
            <a:t> of a smell that is unpleasant</a:t>
          </a:r>
        </a:p>
      </dsp:txBody>
      <dsp:txXfrm rot="5400000">
        <a:off x="4762455" y="1062142"/>
        <a:ext cx="2212163" cy="3186424"/>
      </dsp:txXfrm>
    </dsp:sp>
    <dsp:sp modelId="{B0171A72-8B32-44F6-9C6B-C63F35FE5A28}">
      <dsp:nvSpPr>
        <dsp:cNvPr id="0" name=""/>
        <dsp:cNvSpPr/>
      </dsp:nvSpPr>
      <dsp:spPr>
        <a:xfrm rot="16200000">
          <a:off x="5591259" y="1549272"/>
          <a:ext cx="5310708" cy="221216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63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Perception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u="sng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Eg</a:t>
          </a:r>
          <a:r>
            <a:rPr lang="en-US" sz="2300" kern="1200" dirty="0"/>
            <a:t> – I </a:t>
          </a:r>
          <a:r>
            <a:rPr lang="en-US" sz="2300" b="1" kern="1200" dirty="0"/>
            <a:t>RECOGNISE</a:t>
          </a:r>
          <a:r>
            <a:rPr lang="en-US" sz="2300" kern="1200" dirty="0"/>
            <a:t> that a smell to be that of my body </a:t>
          </a:r>
          <a:r>
            <a:rPr lang="en-US" sz="2300" kern="1200" dirty="0" err="1"/>
            <a:t>odour</a:t>
          </a:r>
          <a:r>
            <a:rPr lang="en-US" sz="2300" kern="1200" dirty="0"/>
            <a:t>.</a:t>
          </a:r>
        </a:p>
      </dsp:txBody>
      <dsp:txXfrm rot="5400000">
        <a:off x="7140531" y="1062142"/>
        <a:ext cx="2212163" cy="3186424"/>
      </dsp:txXfrm>
    </dsp:sp>
    <dsp:sp modelId="{2430DCE0-1A67-482E-B837-9C82C5ADD1F0}">
      <dsp:nvSpPr>
        <dsp:cNvPr id="0" name=""/>
        <dsp:cNvSpPr/>
      </dsp:nvSpPr>
      <dsp:spPr>
        <a:xfrm rot="16200000">
          <a:off x="7969335" y="1549272"/>
          <a:ext cx="5310708" cy="2212163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63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Mental Formations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Eg</a:t>
          </a:r>
          <a:r>
            <a:rPr lang="en-US" sz="2300" kern="1200" dirty="0"/>
            <a:t> – I </a:t>
          </a:r>
          <a:r>
            <a:rPr lang="en-US" sz="2300" b="1" kern="1200" dirty="0"/>
            <a:t>DECIDE</a:t>
          </a:r>
          <a:r>
            <a:rPr lang="en-US" sz="2300" kern="1200" dirty="0"/>
            <a:t> to go and take a bath</a:t>
          </a:r>
        </a:p>
      </dsp:txBody>
      <dsp:txXfrm rot="5400000">
        <a:off x="9518607" y="1062142"/>
        <a:ext cx="2212163" cy="31864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0082F-6E69-47D0-82B7-A03E5B8EB008}">
      <dsp:nvSpPr>
        <dsp:cNvPr id="0" name=""/>
        <dsp:cNvSpPr/>
      </dsp:nvSpPr>
      <dsp:spPr>
        <a:xfrm>
          <a:off x="6575339" y="4491750"/>
          <a:ext cx="4388380" cy="211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7840009"/>
              <a:satOff val="0"/>
              <a:lumOff val="-9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realisation that the end of suffering comes when we </a:t>
          </a:r>
          <a:r>
            <a:rPr lang="en-US" sz="2000" b="1" kern="1200" dirty="0"/>
            <a:t>eliminate</a:t>
          </a:r>
          <a:r>
            <a:rPr lang="en-US" sz="2000" kern="1200" dirty="0"/>
            <a:t> all human </a:t>
          </a:r>
          <a:r>
            <a:rPr lang="en-US" sz="2000" b="0" kern="1200" dirty="0"/>
            <a:t>cravings</a:t>
          </a:r>
          <a:r>
            <a:rPr lang="en-US" sz="2000" kern="1200" dirty="0"/>
            <a:t>.</a:t>
          </a:r>
        </a:p>
      </dsp:txBody>
      <dsp:txXfrm>
        <a:off x="7938286" y="5066625"/>
        <a:ext cx="2979000" cy="1492457"/>
      </dsp:txXfrm>
    </dsp:sp>
    <dsp:sp modelId="{FDA34572-567C-436F-8BD2-1377AD368460}">
      <dsp:nvSpPr>
        <dsp:cNvPr id="0" name=""/>
        <dsp:cNvSpPr/>
      </dsp:nvSpPr>
      <dsp:spPr>
        <a:xfrm>
          <a:off x="42664" y="4478095"/>
          <a:ext cx="4458211" cy="211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1760014"/>
              <a:satOff val="0"/>
              <a:lumOff val="-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eight-fold path leads to full realisation of </a:t>
          </a:r>
          <a:r>
            <a:rPr lang="en-US" sz="2000" b="1" kern="1200" dirty="0"/>
            <a:t>Nirvana.</a:t>
          </a:r>
        </a:p>
      </dsp:txBody>
      <dsp:txXfrm>
        <a:off x="89097" y="5052970"/>
        <a:ext cx="3027882" cy="1492457"/>
      </dsp:txXfrm>
    </dsp:sp>
    <dsp:sp modelId="{DBF170B2-750D-4FDB-8D96-1A21671D37CC}">
      <dsp:nvSpPr>
        <dsp:cNvPr id="0" name=""/>
        <dsp:cNvSpPr/>
      </dsp:nvSpPr>
      <dsp:spPr>
        <a:xfrm>
          <a:off x="6540668" y="27288"/>
          <a:ext cx="4457722" cy="211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root of suffering is because we </a:t>
          </a:r>
          <a:r>
            <a:rPr lang="en-US" sz="2000" b="1" kern="1200" dirty="0"/>
            <a:t>crave</a:t>
          </a:r>
          <a:r>
            <a:rPr lang="en-US" sz="2000" kern="1200" dirty="0"/>
            <a:t> for things.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involves Karma</a:t>
          </a:r>
        </a:p>
      </dsp:txBody>
      <dsp:txXfrm>
        <a:off x="7924418" y="73721"/>
        <a:ext cx="3027539" cy="1492457"/>
      </dsp:txXfrm>
    </dsp:sp>
    <dsp:sp modelId="{84DEA2CA-0387-4023-90D0-3EDF4AE8D820}">
      <dsp:nvSpPr>
        <dsp:cNvPr id="0" name=""/>
        <dsp:cNvSpPr/>
      </dsp:nvSpPr>
      <dsp:spPr>
        <a:xfrm>
          <a:off x="9592" y="13654"/>
          <a:ext cx="4415171" cy="211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From birth to death everything is </a:t>
          </a:r>
          <a:r>
            <a:rPr lang="en-US" sz="2000" b="0" i="1" kern="1200" dirty="0"/>
            <a:t>dukkha</a:t>
          </a:r>
          <a:r>
            <a:rPr lang="en-US" sz="2000" kern="1200" dirty="0"/>
            <a:t> (</a:t>
          </a:r>
          <a:r>
            <a:rPr lang="en-US" sz="2000" b="1" kern="1200" dirty="0"/>
            <a:t>suffering</a:t>
          </a:r>
          <a:r>
            <a:rPr lang="en-US" sz="2000" kern="1200" dirty="0"/>
            <a:t>).</a:t>
          </a:r>
        </a:p>
      </dsp:txBody>
      <dsp:txXfrm>
        <a:off x="56025" y="60087"/>
        <a:ext cx="2997753" cy="1492457"/>
      </dsp:txXfrm>
    </dsp:sp>
    <dsp:sp modelId="{8B905CC8-3B59-469C-8A46-C27995FE6254}">
      <dsp:nvSpPr>
        <dsp:cNvPr id="0" name=""/>
        <dsp:cNvSpPr/>
      </dsp:nvSpPr>
      <dsp:spPr>
        <a:xfrm>
          <a:off x="2580627" y="376514"/>
          <a:ext cx="2860188" cy="2860188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Suffering exists</a:t>
          </a:r>
        </a:p>
      </dsp:txBody>
      <dsp:txXfrm>
        <a:off x="3418357" y="1214244"/>
        <a:ext cx="2022458" cy="2022458"/>
      </dsp:txXfrm>
    </dsp:sp>
    <dsp:sp modelId="{9959CFF6-C6CB-480A-8E2D-D19F6F9C8875}">
      <dsp:nvSpPr>
        <dsp:cNvPr id="0" name=""/>
        <dsp:cNvSpPr/>
      </dsp:nvSpPr>
      <dsp:spPr>
        <a:xfrm rot="5400000">
          <a:off x="5572926" y="376514"/>
          <a:ext cx="2860188" cy="2860188"/>
        </a:xfrm>
        <a:prstGeom prst="pieWedge">
          <a:avLst/>
        </a:prstGeom>
        <a:solidFill>
          <a:srgbClr val="FFC000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Origin of suffering</a:t>
          </a:r>
        </a:p>
      </dsp:txBody>
      <dsp:txXfrm rot="-5400000">
        <a:off x="5572926" y="1214244"/>
        <a:ext cx="2022458" cy="2022458"/>
      </dsp:txXfrm>
    </dsp:sp>
    <dsp:sp modelId="{89ADD834-58C4-4B08-874C-B9F4B92F5A5C}">
      <dsp:nvSpPr>
        <dsp:cNvPr id="0" name=""/>
        <dsp:cNvSpPr/>
      </dsp:nvSpPr>
      <dsp:spPr>
        <a:xfrm rot="10800000">
          <a:off x="5572926" y="3368813"/>
          <a:ext cx="2860188" cy="2860188"/>
        </a:xfrm>
        <a:prstGeom prst="pieWedge">
          <a:avLst/>
        </a:prstGeom>
        <a:solidFill>
          <a:schemeClr val="accent2">
            <a:hueOff val="7840009"/>
            <a:satOff val="0"/>
            <a:lumOff val="-96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The end of suffering</a:t>
          </a:r>
        </a:p>
      </dsp:txBody>
      <dsp:txXfrm rot="10800000">
        <a:off x="5572926" y="3368813"/>
        <a:ext cx="2022458" cy="2022458"/>
      </dsp:txXfrm>
    </dsp:sp>
    <dsp:sp modelId="{26F734EF-B37B-4D5E-B8C5-712AD580CB0C}">
      <dsp:nvSpPr>
        <dsp:cNvPr id="0" name=""/>
        <dsp:cNvSpPr/>
      </dsp:nvSpPr>
      <dsp:spPr>
        <a:xfrm rot="16200000">
          <a:off x="2580627" y="3368813"/>
          <a:ext cx="2860188" cy="2860188"/>
        </a:xfrm>
        <a:prstGeom prst="pieWedge">
          <a:avLst/>
        </a:prstGeom>
        <a:solidFill>
          <a:schemeClr val="accent2">
            <a:hueOff val="11760014"/>
            <a:satOff val="0"/>
            <a:lumOff val="-1451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 The path to end suffering</a:t>
          </a:r>
        </a:p>
      </dsp:txBody>
      <dsp:txXfrm rot="5400000">
        <a:off x="3418357" y="3368813"/>
        <a:ext cx="2022458" cy="2022458"/>
      </dsp:txXfrm>
    </dsp:sp>
    <dsp:sp modelId="{F5358F36-D063-4B37-BCC5-A50E38B6F390}">
      <dsp:nvSpPr>
        <dsp:cNvPr id="0" name=""/>
        <dsp:cNvSpPr/>
      </dsp:nvSpPr>
      <dsp:spPr>
        <a:xfrm>
          <a:off x="5013109" y="2708261"/>
          <a:ext cx="987524" cy="8587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FFE374-3834-4860-AA12-D6BB54B9F4B3}">
      <dsp:nvSpPr>
        <dsp:cNvPr id="0" name=""/>
        <dsp:cNvSpPr/>
      </dsp:nvSpPr>
      <dsp:spPr>
        <a:xfrm rot="10800000">
          <a:off x="5013109" y="3038537"/>
          <a:ext cx="987524" cy="8587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76D5B-A1ED-4BF8-BA3F-231171CEC683}">
      <dsp:nvSpPr>
        <dsp:cNvPr id="0" name=""/>
        <dsp:cNvSpPr/>
      </dsp:nvSpPr>
      <dsp:spPr>
        <a:xfrm>
          <a:off x="991663" y="-79543"/>
          <a:ext cx="6396175" cy="6396175"/>
        </a:xfrm>
        <a:prstGeom prst="circularArrow">
          <a:avLst>
            <a:gd name="adj1" fmla="val 5544"/>
            <a:gd name="adj2" fmla="val 330680"/>
            <a:gd name="adj3" fmla="val 14532894"/>
            <a:gd name="adj4" fmla="val 16940448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E9B34-8546-4A83-ABC0-4663D9844508}">
      <dsp:nvSpPr>
        <dsp:cNvPr id="0" name=""/>
        <dsp:cNvSpPr/>
      </dsp:nvSpPr>
      <dsp:spPr>
        <a:xfrm>
          <a:off x="3206200" y="3156"/>
          <a:ext cx="1967101" cy="9093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1. Right Understanding</a:t>
          </a:r>
        </a:p>
      </dsp:txBody>
      <dsp:txXfrm>
        <a:off x="3250591" y="47547"/>
        <a:ext cx="1878319" cy="820565"/>
      </dsp:txXfrm>
    </dsp:sp>
    <dsp:sp modelId="{0AC1C5A6-1CDB-4F03-B553-86DEFE2C5A0D}">
      <dsp:nvSpPr>
        <dsp:cNvPr id="0" name=""/>
        <dsp:cNvSpPr/>
      </dsp:nvSpPr>
      <dsp:spPr>
        <a:xfrm>
          <a:off x="5209093" y="802045"/>
          <a:ext cx="1818695" cy="909347"/>
        </a:xfrm>
        <a:prstGeom prst="roundRect">
          <a:avLst/>
        </a:prstGeom>
        <a:solidFill>
          <a:schemeClr val="accent2">
            <a:hueOff val="1680002"/>
            <a:satOff val="0"/>
            <a:lumOff val="-207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2. Right Aim</a:t>
          </a:r>
        </a:p>
      </dsp:txBody>
      <dsp:txXfrm>
        <a:off x="5253484" y="846436"/>
        <a:ext cx="1729913" cy="820565"/>
      </dsp:txXfrm>
    </dsp:sp>
    <dsp:sp modelId="{71E43E5C-1304-43FA-8B2B-F660FE44F8A7}">
      <dsp:nvSpPr>
        <dsp:cNvPr id="0" name=""/>
        <dsp:cNvSpPr/>
      </dsp:nvSpPr>
      <dsp:spPr>
        <a:xfrm>
          <a:off x="6007983" y="2730736"/>
          <a:ext cx="1818695" cy="909347"/>
        </a:xfrm>
        <a:prstGeom prst="roundRect">
          <a:avLst/>
        </a:prstGeom>
        <a:solidFill>
          <a:srgbClr val="E6D6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3. Right Speech</a:t>
          </a:r>
        </a:p>
      </dsp:txBody>
      <dsp:txXfrm>
        <a:off x="6052374" y="2775127"/>
        <a:ext cx="1729913" cy="820565"/>
      </dsp:txXfrm>
    </dsp:sp>
    <dsp:sp modelId="{1E2821D8-1242-4BA8-B512-F26AA1E79CE0}">
      <dsp:nvSpPr>
        <dsp:cNvPr id="0" name=""/>
        <dsp:cNvSpPr/>
      </dsp:nvSpPr>
      <dsp:spPr>
        <a:xfrm>
          <a:off x="5209093" y="4659426"/>
          <a:ext cx="1818695" cy="909347"/>
        </a:xfrm>
        <a:prstGeom prst="roundRect">
          <a:avLst/>
        </a:prstGeom>
        <a:solidFill>
          <a:schemeClr val="accent2">
            <a:hueOff val="5040006"/>
            <a:satOff val="0"/>
            <a:lumOff val="-621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4. Right Action</a:t>
          </a:r>
        </a:p>
      </dsp:txBody>
      <dsp:txXfrm>
        <a:off x="5253484" y="4703817"/>
        <a:ext cx="1729913" cy="820565"/>
      </dsp:txXfrm>
    </dsp:sp>
    <dsp:sp modelId="{899862F5-E630-4786-B017-12744E086DED}">
      <dsp:nvSpPr>
        <dsp:cNvPr id="0" name=""/>
        <dsp:cNvSpPr/>
      </dsp:nvSpPr>
      <dsp:spPr>
        <a:xfrm>
          <a:off x="3280403" y="5458316"/>
          <a:ext cx="1818695" cy="909347"/>
        </a:xfrm>
        <a:prstGeom prst="roundRect">
          <a:avLst/>
        </a:prstGeom>
        <a:solidFill>
          <a:schemeClr val="accent2">
            <a:hueOff val="6720008"/>
            <a:satOff val="0"/>
            <a:lumOff val="-829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5. Right Livelihood</a:t>
          </a:r>
        </a:p>
      </dsp:txBody>
      <dsp:txXfrm>
        <a:off x="3324794" y="5502707"/>
        <a:ext cx="1729913" cy="820565"/>
      </dsp:txXfrm>
    </dsp:sp>
    <dsp:sp modelId="{84AD81C8-5B01-49D4-A5A6-B7154B77C0F3}">
      <dsp:nvSpPr>
        <dsp:cNvPr id="0" name=""/>
        <dsp:cNvSpPr/>
      </dsp:nvSpPr>
      <dsp:spPr>
        <a:xfrm>
          <a:off x="1351712" y="4659426"/>
          <a:ext cx="1818695" cy="909347"/>
        </a:xfrm>
        <a:prstGeom prst="roundRect">
          <a:avLst/>
        </a:prstGeom>
        <a:solidFill>
          <a:schemeClr val="accent2">
            <a:hueOff val="8400010"/>
            <a:satOff val="0"/>
            <a:lumOff val="-103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6. Right Effort</a:t>
          </a:r>
        </a:p>
      </dsp:txBody>
      <dsp:txXfrm>
        <a:off x="1396103" y="4703817"/>
        <a:ext cx="1729913" cy="820565"/>
      </dsp:txXfrm>
    </dsp:sp>
    <dsp:sp modelId="{8B7C556E-4F65-4E34-BA0B-F1B88834F836}">
      <dsp:nvSpPr>
        <dsp:cNvPr id="0" name=""/>
        <dsp:cNvSpPr/>
      </dsp:nvSpPr>
      <dsp:spPr>
        <a:xfrm>
          <a:off x="552823" y="2730736"/>
          <a:ext cx="1818695" cy="909347"/>
        </a:xfrm>
        <a:prstGeom prst="roundRect">
          <a:avLst/>
        </a:prstGeom>
        <a:solidFill>
          <a:schemeClr val="accent2">
            <a:hueOff val="10080012"/>
            <a:satOff val="0"/>
            <a:lumOff val="-124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7. Right Mindfulness</a:t>
          </a:r>
        </a:p>
      </dsp:txBody>
      <dsp:txXfrm>
        <a:off x="597214" y="2775127"/>
        <a:ext cx="1729913" cy="820565"/>
      </dsp:txXfrm>
    </dsp:sp>
    <dsp:sp modelId="{518219CF-F730-4719-A7C0-ABD400279114}">
      <dsp:nvSpPr>
        <dsp:cNvPr id="0" name=""/>
        <dsp:cNvSpPr/>
      </dsp:nvSpPr>
      <dsp:spPr>
        <a:xfrm>
          <a:off x="1317848" y="802045"/>
          <a:ext cx="1886423" cy="909347"/>
        </a:xfrm>
        <a:prstGeom prst="roundRect">
          <a:avLst/>
        </a:prstGeom>
        <a:solidFill>
          <a:schemeClr val="accent2">
            <a:hueOff val="11760014"/>
            <a:satOff val="0"/>
            <a:lumOff val="-145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8. Right Concentration</a:t>
          </a:r>
        </a:p>
      </dsp:txBody>
      <dsp:txXfrm>
        <a:off x="1362239" y="846436"/>
        <a:ext cx="1797641" cy="8205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8C869-7FAA-411B-83B7-60BA36F9AAAB}">
      <dsp:nvSpPr>
        <dsp:cNvPr id="0" name=""/>
        <dsp:cNvSpPr/>
      </dsp:nvSpPr>
      <dsp:spPr>
        <a:xfrm>
          <a:off x="1083602" y="2849"/>
          <a:ext cx="4436076" cy="7159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Studying the sacred texts</a:t>
          </a:r>
        </a:p>
      </dsp:txBody>
      <dsp:txXfrm>
        <a:off x="1083602" y="2849"/>
        <a:ext cx="4436076" cy="715952"/>
      </dsp:txXfrm>
    </dsp:sp>
    <dsp:sp modelId="{5DFA4F61-EDE8-4AA6-84CC-51486B62824F}">
      <dsp:nvSpPr>
        <dsp:cNvPr id="0" name=""/>
        <dsp:cNvSpPr/>
      </dsp:nvSpPr>
      <dsp:spPr>
        <a:xfrm>
          <a:off x="136432" y="754600"/>
          <a:ext cx="6330416" cy="715952"/>
        </a:xfrm>
        <a:prstGeom prst="rect">
          <a:avLst/>
        </a:prstGeom>
        <a:solidFill>
          <a:schemeClr val="accent2">
            <a:hueOff val="1680002"/>
            <a:satOff val="0"/>
            <a:lumOff val="-207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Aspire to Buddhist ideals</a:t>
          </a:r>
        </a:p>
      </dsp:txBody>
      <dsp:txXfrm>
        <a:off x="136432" y="754600"/>
        <a:ext cx="6330416" cy="715952"/>
      </dsp:txXfrm>
    </dsp:sp>
    <dsp:sp modelId="{5EFD6FFC-87DA-41ED-92B4-EBE0D6DF240D}">
      <dsp:nvSpPr>
        <dsp:cNvPr id="0" name=""/>
        <dsp:cNvSpPr/>
      </dsp:nvSpPr>
      <dsp:spPr>
        <a:xfrm>
          <a:off x="1057224" y="1506350"/>
          <a:ext cx="4488833" cy="715952"/>
        </a:xfrm>
        <a:prstGeom prst="rect">
          <a:avLst/>
        </a:prstGeom>
        <a:solidFill>
          <a:srgbClr val="E6D6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Refrain from lying, slander</a:t>
          </a:r>
        </a:p>
      </dsp:txBody>
      <dsp:txXfrm>
        <a:off x="1057224" y="1506350"/>
        <a:ext cx="4488833" cy="715952"/>
      </dsp:txXfrm>
    </dsp:sp>
    <dsp:sp modelId="{6560057D-D723-4178-B4AB-527BE4161D01}">
      <dsp:nvSpPr>
        <dsp:cNvPr id="0" name=""/>
        <dsp:cNvSpPr/>
      </dsp:nvSpPr>
      <dsp:spPr>
        <a:xfrm>
          <a:off x="835247" y="2258101"/>
          <a:ext cx="4932786" cy="715952"/>
        </a:xfrm>
        <a:prstGeom prst="rect">
          <a:avLst/>
        </a:prstGeom>
        <a:solidFill>
          <a:schemeClr val="accent2">
            <a:hueOff val="5040006"/>
            <a:satOff val="0"/>
            <a:lumOff val="-621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No dishonesty, no alcohol, no illegitimate sexual activities</a:t>
          </a:r>
        </a:p>
      </dsp:txBody>
      <dsp:txXfrm>
        <a:off x="835247" y="2258101"/>
        <a:ext cx="4932786" cy="715952"/>
      </dsp:txXfrm>
    </dsp:sp>
    <dsp:sp modelId="{742F8219-EAE8-404B-9DE7-85D1D2047829}">
      <dsp:nvSpPr>
        <dsp:cNvPr id="0" name=""/>
        <dsp:cNvSpPr/>
      </dsp:nvSpPr>
      <dsp:spPr>
        <a:xfrm>
          <a:off x="652543" y="3009851"/>
          <a:ext cx="5298195" cy="715952"/>
        </a:xfrm>
        <a:prstGeom prst="rect">
          <a:avLst/>
        </a:prstGeom>
        <a:solidFill>
          <a:schemeClr val="accent2">
            <a:hueOff val="6720008"/>
            <a:satOff val="0"/>
            <a:lumOff val="-829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Choose a profession that does no harm</a:t>
          </a:r>
        </a:p>
      </dsp:txBody>
      <dsp:txXfrm>
        <a:off x="652543" y="3009851"/>
        <a:ext cx="5298195" cy="715952"/>
      </dsp:txXfrm>
    </dsp:sp>
    <dsp:sp modelId="{9E9F1340-02E7-4ECA-BE2B-BF88C549B3CC}">
      <dsp:nvSpPr>
        <dsp:cNvPr id="0" name=""/>
        <dsp:cNvSpPr/>
      </dsp:nvSpPr>
      <dsp:spPr>
        <a:xfrm>
          <a:off x="134225" y="3761602"/>
          <a:ext cx="6334830" cy="715952"/>
        </a:xfrm>
        <a:prstGeom prst="rect">
          <a:avLst/>
        </a:prstGeom>
        <a:solidFill>
          <a:schemeClr val="accent2">
            <a:hueOff val="8400010"/>
            <a:satOff val="0"/>
            <a:lumOff val="-103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Energetic diligence to daily remove unwholesome states of mind</a:t>
          </a:r>
        </a:p>
      </dsp:txBody>
      <dsp:txXfrm>
        <a:off x="134225" y="3761602"/>
        <a:ext cx="6334830" cy="715952"/>
      </dsp:txXfrm>
    </dsp:sp>
    <dsp:sp modelId="{8B552833-1BDD-4D24-AC1F-C09E80F49996}">
      <dsp:nvSpPr>
        <dsp:cNvPr id="0" name=""/>
        <dsp:cNvSpPr/>
      </dsp:nvSpPr>
      <dsp:spPr>
        <a:xfrm>
          <a:off x="123548" y="4513352"/>
          <a:ext cx="6356185" cy="715952"/>
        </a:xfrm>
        <a:prstGeom prst="rect">
          <a:avLst/>
        </a:prstGeom>
        <a:solidFill>
          <a:schemeClr val="accent2">
            <a:hueOff val="10080012"/>
            <a:satOff val="0"/>
            <a:lumOff val="-124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Strive to be aware of everything going on around. Every breath, sensation, emotion</a:t>
          </a:r>
        </a:p>
      </dsp:txBody>
      <dsp:txXfrm>
        <a:off x="123548" y="4513352"/>
        <a:ext cx="6356185" cy="715952"/>
      </dsp:txXfrm>
    </dsp:sp>
    <dsp:sp modelId="{C3530092-001E-4777-A8C0-108CF42D9A04}">
      <dsp:nvSpPr>
        <dsp:cNvPr id="0" name=""/>
        <dsp:cNvSpPr/>
      </dsp:nvSpPr>
      <dsp:spPr>
        <a:xfrm>
          <a:off x="0" y="5265103"/>
          <a:ext cx="6603282" cy="1148989"/>
        </a:xfrm>
        <a:prstGeom prst="rect">
          <a:avLst/>
        </a:prstGeom>
        <a:solidFill>
          <a:schemeClr val="accent2">
            <a:hueOff val="11760014"/>
            <a:satOff val="0"/>
            <a:lumOff val="-145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Meditation to enhance the powers of concentration. Meditation should be done in every daily activity, from walking to using the toilet.  </a:t>
          </a:r>
        </a:p>
      </dsp:txBody>
      <dsp:txXfrm>
        <a:off x="0" y="5265103"/>
        <a:ext cx="6603282" cy="11489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F5BCE-9E3C-45DC-9479-4B206A01F94E}">
      <dsp:nvSpPr>
        <dsp:cNvPr id="0" name=""/>
        <dsp:cNvSpPr/>
      </dsp:nvSpPr>
      <dsp:spPr>
        <a:xfrm rot="5400000">
          <a:off x="6565853" y="-2823031"/>
          <a:ext cx="1572988" cy="722066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‘School of Elders’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Make up 38% of Buddhists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Emphasis the </a:t>
          </a:r>
          <a:r>
            <a:rPr lang="en-US" sz="1800" b="1" i="1" kern="1200" dirty="0"/>
            <a:t>historical</a:t>
          </a:r>
          <a:r>
            <a:rPr lang="en-US" sz="1800" b="1" kern="1200" dirty="0"/>
            <a:t> man Gautama and shuns the mystical.</a:t>
          </a:r>
        </a:p>
      </dsp:txBody>
      <dsp:txXfrm rot="-5400000">
        <a:off x="3742016" y="77593"/>
        <a:ext cx="7143877" cy="1419414"/>
      </dsp:txXfrm>
    </dsp:sp>
    <dsp:sp modelId="{38D7293B-AFE0-4B12-B2BE-487AE2B7634D}">
      <dsp:nvSpPr>
        <dsp:cNvPr id="0" name=""/>
        <dsp:cNvSpPr/>
      </dsp:nvSpPr>
      <dsp:spPr>
        <a:xfrm>
          <a:off x="319609" y="417368"/>
          <a:ext cx="3422405" cy="7398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Overview</a:t>
          </a:r>
          <a:endParaRPr lang="en-US" sz="3600" kern="1200" dirty="0"/>
        </a:p>
      </dsp:txBody>
      <dsp:txXfrm>
        <a:off x="355726" y="453485"/>
        <a:ext cx="3350171" cy="667631"/>
      </dsp:txXfrm>
    </dsp:sp>
    <dsp:sp modelId="{B4F989BF-212C-47DC-BEFB-4B8CEF4B74F7}">
      <dsp:nvSpPr>
        <dsp:cNvPr id="0" name=""/>
        <dsp:cNvSpPr/>
      </dsp:nvSpPr>
      <dsp:spPr>
        <a:xfrm rot="5400000">
          <a:off x="5966621" y="-494365"/>
          <a:ext cx="2741639" cy="722066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Small collection of Scriptures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Holy book is the ‘Three Baskets”. It contains rules for living in a monastery, sayings of Buddha, and philosophical reflections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Everything is within you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Nirvana is experienced through individual human effort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No gods or worship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 divine beings. Tends to be atheistic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Monks and laymen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there is a distinction between them.</a:t>
          </a:r>
        </a:p>
      </dsp:txBody>
      <dsp:txXfrm rot="-5400000">
        <a:off x="3727109" y="1878983"/>
        <a:ext cx="7086828" cy="2473967"/>
      </dsp:txXfrm>
    </dsp:sp>
    <dsp:sp modelId="{4B9C200A-6EC2-4B57-8FF6-6E0073B4798A}">
      <dsp:nvSpPr>
        <dsp:cNvPr id="0" name=""/>
        <dsp:cNvSpPr/>
      </dsp:nvSpPr>
      <dsp:spPr>
        <a:xfrm>
          <a:off x="319609" y="2602526"/>
          <a:ext cx="3407499" cy="10268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Distinguishing</a:t>
          </a:r>
        </a:p>
      </dsp:txBody>
      <dsp:txXfrm>
        <a:off x="369737" y="2652654"/>
        <a:ext cx="3307243" cy="9266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3B035-C4DC-4054-B6ED-6C1B353189D2}">
      <dsp:nvSpPr>
        <dsp:cNvPr id="0" name=""/>
        <dsp:cNvSpPr/>
      </dsp:nvSpPr>
      <dsp:spPr>
        <a:xfrm rot="5400000">
          <a:off x="6408087" y="-2779717"/>
          <a:ext cx="1382725" cy="69480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 noProof="0" dirty="0"/>
            <a:t>“The Great Vehicle”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 noProof="0" dirty="0"/>
            <a:t>Make up 56% of Buddhists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b="1" kern="1200" noProof="0" dirty="0"/>
            <a:t>Buddha is a saviour figure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800" kern="1200" noProof="0" dirty="0"/>
            <a:t>Emphasise</a:t>
          </a:r>
          <a:r>
            <a:rPr lang="en-US" sz="1800" kern="1200" noProof="0" dirty="0"/>
            <a:t> postponing Nirvana to save others</a:t>
          </a:r>
          <a:endParaRPr lang="en-AU" sz="1800" kern="1200" noProof="0" dirty="0"/>
        </a:p>
      </dsp:txBody>
      <dsp:txXfrm rot="-5400000">
        <a:off x="3625450" y="70419"/>
        <a:ext cx="6880502" cy="1247727"/>
      </dsp:txXfrm>
    </dsp:sp>
    <dsp:sp modelId="{4959A835-A287-4BB2-A47D-A33C1A4EDC51}">
      <dsp:nvSpPr>
        <dsp:cNvPr id="0" name=""/>
        <dsp:cNvSpPr/>
      </dsp:nvSpPr>
      <dsp:spPr>
        <a:xfrm>
          <a:off x="282801" y="111505"/>
          <a:ext cx="3342648" cy="11655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 noProof="0" dirty="0"/>
            <a:t>Overview</a:t>
          </a:r>
          <a:endParaRPr lang="en-AU" sz="4600" kern="1200" noProof="0" dirty="0"/>
        </a:p>
      </dsp:txBody>
      <dsp:txXfrm>
        <a:off x="339699" y="168403"/>
        <a:ext cx="3228852" cy="1051758"/>
      </dsp:txXfrm>
    </dsp:sp>
    <dsp:sp modelId="{84F2B662-6C9B-4DCF-BF95-5411A1E4A0B4}">
      <dsp:nvSpPr>
        <dsp:cNvPr id="0" name=""/>
        <dsp:cNvSpPr/>
      </dsp:nvSpPr>
      <dsp:spPr>
        <a:xfrm rot="5400000">
          <a:off x="5728115" y="-586335"/>
          <a:ext cx="2729433" cy="694121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noProof="0" dirty="0"/>
            <a:t>Large selection of Scriptures</a:t>
          </a:r>
          <a:endParaRPr lang="en-AU" sz="1600" b="1" kern="1200" noProof="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Includes the writings of monks who through meditation received revelations from the Buddha revealing truths.</a:t>
          </a:r>
          <a:endParaRPr lang="en-AU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noProof="0" dirty="0"/>
            <a:t>A celestial Buddha</a:t>
          </a:r>
          <a:endParaRPr lang="en-AU" sz="1600" b="1" kern="1200" noProof="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Gautama was an incarnation of a celestial, heavenly Buddha who exists throughout time.</a:t>
          </a:r>
          <a:endParaRPr lang="en-AU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noProof="0" dirty="0"/>
            <a:t>Delaying Nirvana: The Bodhisattva-path</a:t>
          </a:r>
          <a:endParaRPr lang="en-AU" sz="1600" b="1" kern="1200" noProof="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Those who could attain Nirvana choose to continue the cycle of rebirth in order to teach the world of the Buddha.</a:t>
          </a:r>
          <a:r>
            <a:rPr lang="en-US" sz="1300" kern="1200" noProof="0" dirty="0"/>
            <a:t>	</a:t>
          </a:r>
          <a:endParaRPr lang="en-AU" sz="1300" kern="1200" noProof="0" dirty="0"/>
        </a:p>
      </dsp:txBody>
      <dsp:txXfrm rot="-5400000">
        <a:off x="3622224" y="1652796"/>
        <a:ext cx="6807976" cy="2462953"/>
      </dsp:txXfrm>
    </dsp:sp>
    <dsp:sp modelId="{281A05F6-2809-4EF4-BC1B-0C7C5C78D316}">
      <dsp:nvSpPr>
        <dsp:cNvPr id="0" name=""/>
        <dsp:cNvSpPr/>
      </dsp:nvSpPr>
      <dsp:spPr>
        <a:xfrm>
          <a:off x="282801" y="2360696"/>
          <a:ext cx="3339423" cy="10471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 noProof="0" dirty="0"/>
            <a:t>Distinguishing</a:t>
          </a:r>
          <a:endParaRPr lang="en-AU" sz="3700" kern="1200" noProof="0" dirty="0"/>
        </a:p>
      </dsp:txBody>
      <dsp:txXfrm>
        <a:off x="333919" y="2411814"/>
        <a:ext cx="3237187" cy="944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258EE-71B0-49CB-8351-C6A9EE00EA0C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368CB-002C-4859-8A0B-C9B6E1E6F6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820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Picture: </a:t>
            </a:r>
            <a:r>
              <a:rPr lang="en-AU" dirty="0" err="1"/>
              <a:t>Ploylada</a:t>
            </a:r>
            <a:r>
              <a:rPr lang="en-AU" dirty="0"/>
              <a:t> </a:t>
            </a:r>
            <a:r>
              <a:rPr lang="en-AU" dirty="0" err="1"/>
              <a:t>Sirachadapong</a:t>
            </a:r>
            <a:r>
              <a:rPr lang="en-AU" dirty="0"/>
              <a:t> - http://www.glittersnipe.com/2012/06/25/five-clues-that-your-thai-restaurant-is-fake/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368CB-002C-4859-8A0B-C9B6E1E6F61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98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13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421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42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293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771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93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752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104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352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26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107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60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32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036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5065A85-D732-4AFE-88D8-79D9033D4CCB}" type="datetimeFigureOut">
              <a:rPr lang="en-AU" smtClean="0"/>
              <a:t>12/07/2017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88EE9A0-9DCE-4319-AE1D-E801CB45C9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06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koOCw_tp1I" TargetMode="Externa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VKK-WVW2uw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woman, orange, person&#10;&#10;Description generated with high confidence">
            <a:extLst>
              <a:ext uri="{FF2B5EF4-FFF2-40B4-BE49-F238E27FC236}">
                <a16:creationId xmlns:a16="http://schemas.microsoft.com/office/drawing/2014/main" id="{D8F55970-46A0-4795-BE53-75897013D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9091" t="27488" b="3799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4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29356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B6D4A-43A5-443D-A7D0-45148B85F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3467" y="3251200"/>
            <a:ext cx="5706533" cy="788538"/>
          </a:xfrm>
        </p:spPr>
        <p:txBody>
          <a:bodyPr>
            <a:normAutofit/>
          </a:bodyPr>
          <a:lstStyle/>
          <a:p>
            <a:r>
              <a:rPr lang="en-AU" sz="4000" dirty="0"/>
              <a:t>Buddhism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D61F-3AAA-49BC-A6B7-119D6136C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467" y="4176215"/>
            <a:ext cx="5706534" cy="143718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AU" sz="1400" b="1" dirty="0"/>
              <a:t>‘the way of enlightenment’</a:t>
            </a:r>
          </a:p>
          <a:p>
            <a:pPr>
              <a:lnSpc>
                <a:spcPct val="80000"/>
              </a:lnSpc>
            </a:pPr>
            <a:endParaRPr lang="en-AU" sz="1400" b="1" dirty="0"/>
          </a:p>
          <a:p>
            <a:pPr>
              <a:lnSpc>
                <a:spcPct val="80000"/>
              </a:lnSpc>
            </a:pPr>
            <a:r>
              <a:rPr lang="en-AU" sz="1400" dirty="0"/>
              <a:t>Based on:</a:t>
            </a:r>
          </a:p>
          <a:p>
            <a:pPr>
              <a:lnSpc>
                <a:spcPct val="80000"/>
              </a:lnSpc>
            </a:pPr>
            <a:r>
              <a:rPr lang="en-AU" sz="1400" b="1" dirty="0"/>
              <a:t>“A spectator’s guide to world religions” By: John Dickson</a:t>
            </a:r>
          </a:p>
        </p:txBody>
      </p:sp>
    </p:spTree>
    <p:extLst>
      <p:ext uri="{BB962C8B-B14F-4D97-AF65-F5344CB8AC3E}">
        <p14:creationId xmlns:p14="http://schemas.microsoft.com/office/powerpoint/2010/main" val="178306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4/40/Astasahasrika_Prajnaparamita_Dharmacakra_Discourse.jpeg">
            <a:extLst>
              <a:ext uri="{FF2B5EF4-FFF2-40B4-BE49-F238E27FC236}">
                <a16:creationId xmlns:a16="http://schemas.microsoft.com/office/drawing/2014/main" id="{D1FC15E7-10CC-4B8F-BAE7-55A19C009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29356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2E44A-6281-4AAD-B313-021A614E9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3467" y="3251199"/>
            <a:ext cx="5706533" cy="1947929"/>
          </a:xfrm>
        </p:spPr>
        <p:txBody>
          <a:bodyPr>
            <a:normAutofit/>
          </a:bodyPr>
          <a:lstStyle/>
          <a:p>
            <a:r>
              <a:rPr lang="en-AU" sz="4000" dirty="0"/>
              <a:t>The 4 Noble Truths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FDAB5-103D-4566-A1E0-30AA9BAA6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467" y="5196177"/>
            <a:ext cx="5706534" cy="417223"/>
          </a:xfrm>
        </p:spPr>
        <p:txBody>
          <a:bodyPr>
            <a:norm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74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CDC56ABE-F61C-4A2C-9EFA-3F28D425CC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052489"/>
              </p:ext>
            </p:extLst>
          </p:nvPr>
        </p:nvGraphicFramePr>
        <p:xfrm>
          <a:off x="232012" y="95535"/>
          <a:ext cx="11013743" cy="660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772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E5208B-3FE6-40CA-BEA9-205A9EDA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Karma and Nirvana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1B50E1-B7A2-495A-9BE5-64C4132CF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52" y="2174875"/>
            <a:ext cx="5189857" cy="506910"/>
          </a:xfrm>
        </p:spPr>
        <p:txBody>
          <a:bodyPr/>
          <a:lstStyle/>
          <a:p>
            <a:r>
              <a:rPr lang="en-AU" sz="2800" b="1" dirty="0"/>
              <a:t>Karma</a:t>
            </a:r>
            <a:endParaRPr lang="en-AU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93D558-7B52-4423-9038-51E7E5A7F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180" y="2681785"/>
            <a:ext cx="5895403" cy="4176215"/>
          </a:xfrm>
        </p:spPr>
        <p:txBody>
          <a:bodyPr>
            <a:normAutofit/>
          </a:bodyPr>
          <a:lstStyle/>
          <a:p>
            <a:r>
              <a:rPr lang="en-AU" dirty="0"/>
              <a:t>Buddhist karma usually refers to a </a:t>
            </a:r>
            <a:r>
              <a:rPr lang="en-AU" b="1" dirty="0"/>
              <a:t>wilful action </a:t>
            </a:r>
            <a:r>
              <a:rPr lang="en-AU" dirty="0"/>
              <a:t>that grows out of your cravings.</a:t>
            </a:r>
          </a:p>
          <a:p>
            <a:r>
              <a:rPr lang="en-AU" dirty="0"/>
              <a:t>Because cravings lead to suffering, even though you have done something good, suffering will always follow.</a:t>
            </a:r>
          </a:p>
          <a:p>
            <a:r>
              <a:rPr lang="en-AU" dirty="0"/>
              <a:t>Even worse, the effects of your wilful action (karma) will not end at death, but will lead to rebirth and thus further dukkha (suffering)</a:t>
            </a:r>
          </a:p>
          <a:p>
            <a:r>
              <a:rPr lang="en-AU" dirty="0"/>
              <a:t>Solution: The perfect Buddhist will live without any craving whatsoever, even a craving to do good. No craving = no karma = no rebirth = problem solved.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3A9396-E549-483C-A13D-68D48CACE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15" y="1989516"/>
            <a:ext cx="5194583" cy="692267"/>
          </a:xfrm>
        </p:spPr>
        <p:txBody>
          <a:bodyPr/>
          <a:lstStyle/>
          <a:p>
            <a:r>
              <a:rPr lang="en-AU" sz="2800" b="1" dirty="0"/>
              <a:t>Nirvana</a:t>
            </a:r>
            <a:endParaRPr lang="en-AU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327128-5819-4922-8218-CC5B69E01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583" y="2681785"/>
            <a:ext cx="6019095" cy="4176214"/>
          </a:xfrm>
        </p:spPr>
        <p:txBody>
          <a:bodyPr>
            <a:normAutofit/>
          </a:bodyPr>
          <a:lstStyle/>
          <a:p>
            <a:r>
              <a:rPr lang="en-AU" dirty="0"/>
              <a:t>Nirvana is the extinguishing of all desire, fully realising that ‘</a:t>
            </a:r>
            <a:r>
              <a:rPr lang="en-AU" i="1" dirty="0"/>
              <a:t>self</a:t>
            </a:r>
            <a:r>
              <a:rPr lang="en-AU" dirty="0"/>
              <a:t>’ does not exist.</a:t>
            </a:r>
          </a:p>
          <a:p>
            <a:r>
              <a:rPr lang="en-AU" dirty="0"/>
              <a:t>Nirvana is neither positive nor negative. It is just the truth, said Buddha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ADC5C-C47D-40DE-9353-F88A8539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130" y="3945930"/>
            <a:ext cx="2543554" cy="27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E53A-D624-45BD-B9C9-CCD02B60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Student Activity: Understanding Nirvana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8480-DC9A-4A13-A611-59B30394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1" y="2324101"/>
            <a:ext cx="7029450" cy="4383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/>
              <a:t>Task 1:</a:t>
            </a:r>
            <a:r>
              <a:rPr lang="en-AU" sz="2400" dirty="0"/>
              <a:t> Identify how those who have reached Nirvana will react to the following situations and explain why.</a:t>
            </a:r>
          </a:p>
          <a:p>
            <a:pPr marL="0" indent="0">
              <a:buNone/>
            </a:pPr>
            <a:endParaRPr lang="en-AU" sz="2400" dirty="0"/>
          </a:p>
          <a:p>
            <a:r>
              <a:rPr lang="en-AU" sz="2400" dirty="0"/>
              <a:t>Poverty - ________________________________________</a:t>
            </a:r>
          </a:p>
          <a:p>
            <a:r>
              <a:rPr lang="en-AU" sz="2400" dirty="0"/>
              <a:t>Personal insults - ________________________________________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90F01-5F6D-4F6C-B07B-EC7F1A15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0" y="3243234"/>
            <a:ext cx="3162300" cy="31623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E4D075-28BB-4912-B397-69959F84BC83}"/>
              </a:ext>
            </a:extLst>
          </p:cNvPr>
          <p:cNvSpPr txBox="1">
            <a:spLocks/>
          </p:cNvSpPr>
          <p:nvPr/>
        </p:nvSpPr>
        <p:spPr>
          <a:xfrm>
            <a:off x="7486650" y="266700"/>
            <a:ext cx="4497917" cy="297653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AU" sz="2800" b="1" dirty="0"/>
              <a:t>Task 2:</a:t>
            </a:r>
            <a:r>
              <a:rPr lang="en-AU" sz="2800" dirty="0"/>
              <a:t> Research the 4 levels of Nirvana. Name them and explain what each level is.</a:t>
            </a:r>
          </a:p>
        </p:txBody>
      </p:sp>
    </p:spTree>
    <p:extLst>
      <p:ext uri="{BB962C8B-B14F-4D97-AF65-F5344CB8AC3E}">
        <p14:creationId xmlns:p14="http://schemas.microsoft.com/office/powerpoint/2010/main" val="2535052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statue in front of a building&#10;&#10;Description generated with high confidence">
            <a:extLst>
              <a:ext uri="{FF2B5EF4-FFF2-40B4-BE49-F238E27FC236}">
                <a16:creationId xmlns:a16="http://schemas.microsoft.com/office/drawing/2014/main" id="{CCDD93F7-16D2-424E-96CE-A4819E060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1901" b="149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29356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71BCB-4BFB-4F9E-8E41-B0486BD51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3467" y="3251199"/>
            <a:ext cx="5706533" cy="1947929"/>
          </a:xfrm>
        </p:spPr>
        <p:txBody>
          <a:bodyPr>
            <a:normAutofit/>
          </a:bodyPr>
          <a:lstStyle/>
          <a:p>
            <a:r>
              <a:rPr lang="en-AU" sz="4000"/>
              <a:t>The Eightfold Path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33314-E7F4-4627-B90F-CD46DD4CE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467" y="5196177"/>
            <a:ext cx="5706534" cy="417223"/>
          </a:xfrm>
        </p:spPr>
        <p:txBody>
          <a:bodyPr>
            <a:norm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0628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069CF8C-F61B-487E-B0EB-D3803DC18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30698"/>
              </p:ext>
            </p:extLst>
          </p:nvPr>
        </p:nvGraphicFramePr>
        <p:xfrm>
          <a:off x="1858780" y="254832"/>
          <a:ext cx="8379502" cy="6370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295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A163F-0294-4B5C-897A-28A7B460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it looks like: </a:t>
            </a:r>
            <a:br>
              <a:rPr lang="en-US" dirty="0"/>
            </a:br>
            <a:r>
              <a:rPr lang="en-AU" b="0" dirty="0"/>
              <a:t>These actions are to ensure consistency with the removal of desire and eradication of ‘self’</a:t>
            </a:r>
            <a:endParaRPr lang="en-AU" sz="2800" b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0D1977-612B-4283-99E5-EAD0EB3103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301266"/>
              </p:ext>
            </p:extLst>
          </p:nvPr>
        </p:nvGraphicFramePr>
        <p:xfrm>
          <a:off x="5373858" y="194871"/>
          <a:ext cx="6603282" cy="6416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E4169-F116-478C-938C-EE40CBA818EE}"/>
              </a:ext>
            </a:extLst>
          </p:cNvPr>
          <p:cNvSpPr txBox="1">
            <a:spLocks/>
          </p:cNvSpPr>
          <p:nvPr/>
        </p:nvSpPr>
        <p:spPr>
          <a:xfrm>
            <a:off x="818712" y="2222287"/>
            <a:ext cx="3176513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/>
          </a:p>
        </p:txBody>
      </p:sp>
      <p:pic>
        <p:nvPicPr>
          <p:cNvPr id="7" name="LkoOCw_tp1I">
            <a:hlinkClick r:id="" action="ppaction://media"/>
            <a:extLst>
              <a:ext uri="{FF2B5EF4-FFF2-40B4-BE49-F238E27FC236}">
                <a16:creationId xmlns:a16="http://schemas.microsoft.com/office/drawing/2014/main" id="{A5BB078A-6C26-4BF4-895D-F756C05415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2638269"/>
            <a:ext cx="5138164" cy="385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1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7225B-218D-42BD-BD06-FB6F28824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63" y="1111348"/>
            <a:ext cx="5926210" cy="4681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34BBD-7A20-453E-858D-E8F8173F3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3211392" cy="3781101"/>
          </a:xfrm>
        </p:spPr>
        <p:txBody>
          <a:bodyPr>
            <a:normAutofit fontScale="90000"/>
          </a:bodyPr>
          <a:lstStyle/>
          <a:p>
            <a:r>
              <a:rPr lang="en-US" dirty="0"/>
              <a:t>Two main schools of Buddhism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59A36-777E-4D40-87D5-BC8D4F031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3211393" cy="785656"/>
          </a:xfrm>
        </p:spPr>
        <p:txBody>
          <a:bodyPr>
            <a:norm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269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3BEA-FCCB-45A3-B85E-4E287FF4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Theravada Buddhism</a:t>
            </a:r>
            <a:endParaRPr lang="en-AU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29721-D742-45FE-9683-9B91AFBB9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35" y="474734"/>
            <a:ext cx="1868724" cy="16183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Three Baskets is written in the </a:t>
            </a:r>
            <a:r>
              <a:rPr lang="en-US" dirty="0" err="1"/>
              <a:t>Pali</a:t>
            </a:r>
            <a:r>
              <a:rPr lang="en-US" dirty="0"/>
              <a:t> language</a:t>
            </a:r>
            <a:endParaRPr lang="en-AU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2BBDA7FF-DEF9-439A-9BC8-050474340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110308"/>
              </p:ext>
            </p:extLst>
          </p:nvPr>
        </p:nvGraphicFramePr>
        <p:xfrm>
          <a:off x="309489" y="2194561"/>
          <a:ext cx="11282289" cy="448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File:Word Sinhala in Yasarath font.svg">
            <a:extLst>
              <a:ext uri="{FF2B5EF4-FFF2-40B4-BE49-F238E27FC236}">
                <a16:creationId xmlns:a16="http://schemas.microsoft.com/office/drawing/2014/main" id="{C7BFD466-0763-4AB2-BE5F-7B50831E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0" y="446088"/>
            <a:ext cx="3302240" cy="16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27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B5AF-4010-465D-A8DB-943F839D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Mahayana Buddhism</a:t>
            </a:r>
            <a:endParaRPr lang="en-AU" sz="36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59D1F55-51FA-4EC4-9475-7E6C8F1BC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443678"/>
              </p:ext>
            </p:extLst>
          </p:nvPr>
        </p:nvGraphicFramePr>
        <p:xfrm>
          <a:off x="552647" y="2416176"/>
          <a:ext cx="10856252" cy="425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CEA684-A4BE-4D02-B469-D34D75ADB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5064" b="17528"/>
          <a:stretch/>
        </p:blipFill>
        <p:spPr>
          <a:xfrm>
            <a:off x="6444656" y="159740"/>
            <a:ext cx="3666031" cy="21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0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9871-11D5-4E75-8AD4-EBBC6C75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Student Activity: Brainstorm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086F8A-788C-47FA-A39D-E394551A2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680468"/>
              </p:ext>
            </p:extLst>
          </p:nvPr>
        </p:nvGraphicFramePr>
        <p:xfrm>
          <a:off x="0" y="2082800"/>
          <a:ext cx="8064962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59E21C-2E74-42F3-A0C6-857E98D25A48}"/>
              </a:ext>
            </a:extLst>
          </p:cNvPr>
          <p:cNvSpPr txBox="1"/>
          <p:nvPr/>
        </p:nvSpPr>
        <p:spPr>
          <a:xfrm>
            <a:off x="9648967" y="5186508"/>
            <a:ext cx="227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Buddhist flag</a:t>
            </a:r>
          </a:p>
          <a:p>
            <a:endParaRPr lang="en-AU" dirty="0"/>
          </a:p>
          <a:p>
            <a:r>
              <a:rPr lang="en-AU" dirty="0"/>
              <a:t>created in 1885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15F4D-C06D-4005-B834-51A2437D6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082" y="2975793"/>
            <a:ext cx="3047061" cy="20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32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3FA1-0489-4D1C-94B7-252A0FB97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F2B0F-C89D-4A10-9AFB-E19A6F1A94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39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ounded 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80CBC4E-B039-4743-B900-A01ED66E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33" b="-3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4E105-D005-46EB-92D8-096EC9DB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AU" sz="3200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0E120-499D-490E-BCE4-56D21267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2413000"/>
            <a:ext cx="3910264" cy="4445000"/>
          </a:xfrm>
        </p:spPr>
        <p:txBody>
          <a:bodyPr>
            <a:normAutofit/>
          </a:bodyPr>
          <a:lstStyle/>
          <a:p>
            <a:r>
              <a:rPr lang="en-AU" dirty="0"/>
              <a:t>Buddhism is probably the most intellectually sophisticated of the faiths.</a:t>
            </a:r>
          </a:p>
          <a:p>
            <a:r>
              <a:rPr lang="en-AU" dirty="0"/>
              <a:t>It also requires the highest level of discipline</a:t>
            </a:r>
          </a:p>
          <a:p>
            <a:r>
              <a:rPr lang="en-AU" dirty="0"/>
              <a:t>Birthplace of the Buddha was in Lumbini, Nepal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Famous Adherents:</a:t>
            </a:r>
          </a:p>
          <a:p>
            <a:r>
              <a:rPr lang="en-AU" dirty="0"/>
              <a:t>Dalai Lama</a:t>
            </a:r>
          </a:p>
          <a:p>
            <a:r>
              <a:rPr lang="en-AU" dirty="0"/>
              <a:t>Richard Gere</a:t>
            </a:r>
          </a:p>
          <a:p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98831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B245-3D7D-4690-89FC-C5C3B8F0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Common Misconception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53007-9EB3-4140-BD72-B1B685F9F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Budai</a:t>
            </a:r>
            <a:r>
              <a:rPr lang="en-AU" dirty="0"/>
              <a:t> – Chinese monk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B7E39-97AB-4EEC-80C4-CD2550456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Buddha</a:t>
            </a:r>
          </a:p>
        </p:txBody>
      </p:sp>
      <p:pic>
        <p:nvPicPr>
          <p:cNvPr id="1026" name="Picture 2" descr="http://www.glittersnipe.com/wp-content/uploads/2012/06/ChinoThaiBuddhas.jpg">
            <a:extLst>
              <a:ext uri="{FF2B5EF4-FFF2-40B4-BE49-F238E27FC236}">
                <a16:creationId xmlns:a16="http://schemas.microsoft.com/office/drawing/2014/main" id="{732ED649-BD31-463E-A640-41E1ECDA7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2"/>
          <a:stretch/>
        </p:blipFill>
        <p:spPr bwMode="auto">
          <a:xfrm>
            <a:off x="1578662" y="2908174"/>
            <a:ext cx="3238998" cy="35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littersnipe.com/wp-content/uploads/2012/06/ChinoThaiBuddhas.jpg">
            <a:extLst>
              <a:ext uri="{FF2B5EF4-FFF2-40B4-BE49-F238E27FC236}">
                <a16:creationId xmlns:a16="http://schemas.microsoft.com/office/drawing/2014/main" id="{367F8262-5E8C-4F0D-9472-F04C93A72B8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2"/>
          <a:stretch/>
        </p:blipFill>
        <p:spPr bwMode="auto">
          <a:xfrm>
            <a:off x="7169422" y="2908174"/>
            <a:ext cx="3230567" cy="35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5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93F2-9EDB-41A2-8096-CA2F9651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447188"/>
            <a:ext cx="10972924" cy="970450"/>
          </a:xfrm>
        </p:spPr>
        <p:txBody>
          <a:bodyPr/>
          <a:lstStyle/>
          <a:p>
            <a:r>
              <a:rPr lang="en-AU" dirty="0"/>
              <a:t>Read/Watch: The Enlightenment of Buddha</a:t>
            </a:r>
          </a:p>
        </p:txBody>
      </p:sp>
      <p:pic>
        <p:nvPicPr>
          <p:cNvPr id="4" name="nVKK-WVW2uw">
            <a:hlinkClick r:id="" action="ppaction://media"/>
            <a:extLst>
              <a:ext uri="{FF2B5EF4-FFF2-40B4-BE49-F238E27FC236}">
                <a16:creationId xmlns:a16="http://schemas.microsoft.com/office/drawing/2014/main" id="{BF7C7AE3-8116-4A47-B775-7E7125DF38B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5382" y="1930400"/>
            <a:ext cx="6570133" cy="4927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AB0F0E-0F90-4EBA-AB3A-59F5D95A3B87}"/>
              </a:ext>
            </a:extLst>
          </p:cNvPr>
          <p:cNvSpPr txBox="1">
            <a:spLocks/>
          </p:cNvSpPr>
          <p:nvPr/>
        </p:nvSpPr>
        <p:spPr>
          <a:xfrm>
            <a:off x="150126" y="1930400"/>
            <a:ext cx="5131558" cy="478429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/>
              <a:t>First name was Siddhartha Gautama</a:t>
            </a:r>
          </a:p>
          <a:p>
            <a:r>
              <a:rPr lang="en-AU" sz="2000" dirty="0"/>
              <a:t>Born into an upper caste and enjoyed a </a:t>
            </a:r>
            <a:r>
              <a:rPr lang="en-AU" sz="2000" b="1" dirty="0"/>
              <a:t>luxurious lifestyle</a:t>
            </a:r>
            <a:r>
              <a:rPr lang="en-AU" sz="2000" dirty="0"/>
              <a:t>.</a:t>
            </a:r>
          </a:p>
          <a:p>
            <a:r>
              <a:rPr lang="en-AU" sz="2000" dirty="0"/>
              <a:t>Observed 4 different men in 4 different states.</a:t>
            </a:r>
          </a:p>
          <a:p>
            <a:r>
              <a:rPr lang="en-AU" sz="2000" dirty="0"/>
              <a:t>Sought understanding for this suffering and </a:t>
            </a:r>
            <a:r>
              <a:rPr lang="en-AU" sz="2000" b="1" dirty="0"/>
              <a:t>undertook suffering </a:t>
            </a:r>
            <a:r>
              <a:rPr lang="en-AU" sz="2000" dirty="0"/>
              <a:t>himself.</a:t>
            </a:r>
          </a:p>
          <a:p>
            <a:r>
              <a:rPr lang="en-AU" sz="2000" dirty="0"/>
              <a:t>Neither extreme led to insight so he proposed a ‘middle path’ that were explained by </a:t>
            </a:r>
            <a:r>
              <a:rPr lang="en-AU" sz="2000" b="1" dirty="0"/>
              <a:t>4 beliefs </a:t>
            </a:r>
            <a:r>
              <a:rPr lang="en-AU" sz="2000" dirty="0"/>
              <a:t>and </a:t>
            </a:r>
            <a:r>
              <a:rPr lang="en-AU" sz="2000" b="1" dirty="0"/>
              <a:t>8 habits</a:t>
            </a:r>
            <a:r>
              <a:rPr lang="en-A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421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0135-19DC-471C-9112-A3AAC7CE26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Buddhas critique of Hinduism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631DD-48CA-429B-9962-2B3C15693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92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C21A05AB-7AC7-4643-959A-6211D569B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243429"/>
              </p:ext>
            </p:extLst>
          </p:nvPr>
        </p:nvGraphicFramePr>
        <p:xfrm>
          <a:off x="1" y="136478"/>
          <a:ext cx="11505062" cy="6619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578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847C-1816-44BD-BA4C-5A4379A7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/>
          <a:p>
            <a:r>
              <a:rPr lang="en-AU" sz="3200" dirty="0"/>
              <a:t>5 Aggregates of Attachment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083418C-03C9-4B7D-8F35-1BE046A04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22192"/>
              </p:ext>
            </p:extLst>
          </p:nvPr>
        </p:nvGraphicFramePr>
        <p:xfrm>
          <a:off x="4967786" y="109182"/>
          <a:ext cx="7096836" cy="674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501FA-4020-4A60-810B-EF064B652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126" y="2260738"/>
            <a:ext cx="4817660" cy="438572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You don’t exist.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The thing that you call ‘you’ is really just a combination of 5 ever-changing physical and mental activities going on in the same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The goal of Buddhism is to help you realise that you don’t ultimately exist.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Those who are ignorant of this are actually one of the main causes for suffering because they crave for existence.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072486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3EC9-C5C6-40B1-83A7-B9E2316A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Extension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EBAFE54-DFED-4B73-98C3-0D39C2AFA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113784"/>
              </p:ext>
            </p:extLst>
          </p:nvPr>
        </p:nvGraphicFramePr>
        <p:xfrm>
          <a:off x="109182" y="1417638"/>
          <a:ext cx="11737075" cy="531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500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C000"/>
      </a:accent1>
      <a:accent2>
        <a:srgbClr val="FF3B3B"/>
      </a:accent2>
      <a:accent3>
        <a:srgbClr val="00B0F0"/>
      </a:accent3>
      <a:accent4>
        <a:srgbClr val="FFFF00"/>
      </a:accent4>
      <a:accent5>
        <a:srgbClr val="00B050"/>
      </a:accent5>
      <a:accent6>
        <a:srgbClr val="000000"/>
      </a:accent6>
      <a:hlink>
        <a:srgbClr val="CC9900"/>
      </a:hlink>
      <a:folHlink>
        <a:srgbClr val="96A9A9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42A9803C3E14EBF00D397472EA5CE" ma:contentTypeVersion="2" ma:contentTypeDescription="Create a new document." ma:contentTypeScope="" ma:versionID="5f271f850d9fbb2af67f10f3c2256153">
  <xsd:schema xmlns:xsd="http://www.w3.org/2001/XMLSchema" xmlns:xs="http://www.w3.org/2001/XMLSchema" xmlns:p="http://schemas.microsoft.com/office/2006/metadata/properties" xmlns:ns2="21c7a402-be07-4880-acb8-2c40b7447ad5" targetNamespace="http://schemas.microsoft.com/office/2006/metadata/properties" ma:root="true" ma:fieldsID="046be46649b5e688beb009d2faa06730" ns2:_="">
    <xsd:import namespace="21c7a402-be07-4880-acb8-2c40b7447ad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7a402-be07-4880-acb8-2c40b7447a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179FA-A53D-4942-BCD4-0B356489952B}">
  <ds:schemaRefs>
    <ds:schemaRef ds:uri="http://purl.org/dc/elements/1.1/"/>
    <ds:schemaRef ds:uri="http://schemas.microsoft.com/office/2006/metadata/properties"/>
    <ds:schemaRef ds:uri="21c7a402-be07-4880-acb8-2c40b7447ad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D94F81-A85F-427D-81C2-D7A3BA5BB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c7a402-be07-4880-acb8-2c40b7447a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4A7A85-257A-4002-A61D-4A5F5E7438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802</TotalTime>
  <Words>969</Words>
  <Application>Microsoft Office PowerPoint</Application>
  <PresentationFormat>Widescreen</PresentationFormat>
  <Paragraphs>149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2</vt:lpstr>
      <vt:lpstr>Quotable</vt:lpstr>
      <vt:lpstr>Buddhism</vt:lpstr>
      <vt:lpstr>Student Activity: Brainstorm</vt:lpstr>
      <vt:lpstr>History</vt:lpstr>
      <vt:lpstr>Common Misconception</vt:lpstr>
      <vt:lpstr>Read/Watch: The Enlightenment of Buddha</vt:lpstr>
      <vt:lpstr>Buddhas critique of Hinduism</vt:lpstr>
      <vt:lpstr>PowerPoint Presentation</vt:lpstr>
      <vt:lpstr>5 Aggregates of Attachment</vt:lpstr>
      <vt:lpstr>Extension</vt:lpstr>
      <vt:lpstr>The 4 Noble Truths</vt:lpstr>
      <vt:lpstr>PowerPoint Presentation</vt:lpstr>
      <vt:lpstr>Karma and Nirvana</vt:lpstr>
      <vt:lpstr>Student Activity: Understanding Nirvana</vt:lpstr>
      <vt:lpstr>The Eightfold Path</vt:lpstr>
      <vt:lpstr>PowerPoint Presentation</vt:lpstr>
      <vt:lpstr>What it looks like:  These actions are to ensure consistency with the removal of desire and eradication of ‘self’</vt:lpstr>
      <vt:lpstr>Two main schools of Buddhism</vt:lpstr>
      <vt:lpstr>Theravada Buddhism</vt:lpstr>
      <vt:lpstr>Mahayana Buddhism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</dc:title>
  <dc:creator>Nathan Schepemaker</dc:creator>
  <cp:lastModifiedBy>Nathan Schepemaker</cp:lastModifiedBy>
  <cp:revision>43</cp:revision>
  <dcterms:created xsi:type="dcterms:W3CDTF">2017-06-25T08:03:15Z</dcterms:created>
  <dcterms:modified xsi:type="dcterms:W3CDTF">2017-07-12T13:16:31Z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0x010100B4542A9803C3E14EBF00D397472EA5CE</vt:lpwstr>
  </property>
</Properties>
</file>