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1" r:id="rId5"/>
    <p:sldId id="260" r:id="rId6"/>
    <p:sldId id="258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Name of Worldview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Worldview Slogan</a:t>
            </a:r>
          </a:p>
        </p:txBody>
      </p:sp>
    </p:spTree>
    <p:extLst>
      <p:ext uri="{BB962C8B-B14F-4D97-AF65-F5344CB8AC3E}">
        <p14:creationId xmlns:p14="http://schemas.microsoft.com/office/powerpoint/2010/main" val="247225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DELETE THIS SLIDE BEFORE PRESENTING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Assignment Requirements:</a:t>
            </a:r>
          </a:p>
          <a:p>
            <a:pPr lvl="1"/>
            <a:r>
              <a:rPr lang="en-AU" dirty="0"/>
              <a:t>You will be required to complete this PPT template using information from your assigned worldview.</a:t>
            </a:r>
          </a:p>
          <a:p>
            <a:pPr lvl="1"/>
            <a:r>
              <a:rPr lang="en-AU" dirty="0"/>
              <a:t>This is the standard and your presentation should be 5 minutes long INCLUDING the question/discussion at the end.</a:t>
            </a:r>
          </a:p>
          <a:p>
            <a:pPr lvl="1"/>
            <a:r>
              <a:rPr lang="en-AU" dirty="0"/>
              <a:t>Use relevant pictures to engage the audience and steer clear of copious amounts of text on a slide.</a:t>
            </a:r>
          </a:p>
          <a:p>
            <a:pPr lvl="1"/>
            <a:r>
              <a:rPr lang="en-AU" dirty="0"/>
              <a:t>You will be given a chapter from the book to use as a resource, but you will be required to provide TWO other credible sources.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1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Introductory Video or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is important to ensure that this introduction activates interest in the topic</a:t>
            </a:r>
          </a:p>
        </p:txBody>
      </p:sp>
    </p:spTree>
    <p:extLst>
      <p:ext uri="{BB962C8B-B14F-4D97-AF65-F5344CB8AC3E}">
        <p14:creationId xmlns:p14="http://schemas.microsoft.com/office/powerpoint/2010/main" val="209436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Central Beliefs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List the important key facts about the world view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886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Modern Day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Is there a modern day advertisement/story that demonstrates how this worldview is alive and well today?</a:t>
            </a:r>
          </a:p>
        </p:txBody>
      </p:sp>
    </p:spTree>
    <p:extLst>
      <p:ext uri="{BB962C8B-B14F-4D97-AF65-F5344CB8AC3E}">
        <p14:creationId xmlns:p14="http://schemas.microsoft.com/office/powerpoint/2010/main" val="415879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far back does it originate?</a:t>
            </a:r>
          </a:p>
          <a:p>
            <a:r>
              <a:rPr lang="en-AU" dirty="0"/>
              <a:t>Who were some of the people who promoted the idea then and/or now</a:t>
            </a:r>
          </a:p>
          <a:p>
            <a:r>
              <a:rPr lang="en-AU" dirty="0"/>
              <a:t>Are there any variations of this worldview. If so what are they and how are they different.</a:t>
            </a:r>
          </a:p>
        </p:txBody>
      </p:sp>
    </p:spTree>
    <p:extLst>
      <p:ext uri="{BB962C8B-B14F-4D97-AF65-F5344CB8AC3E}">
        <p14:creationId xmlns:p14="http://schemas.microsoft.com/office/powerpoint/2010/main" val="185109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Contact with Christianity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what ways do Christianity and this worldview agree?</a:t>
            </a:r>
          </a:p>
        </p:txBody>
      </p:sp>
    </p:spTree>
    <p:extLst>
      <p:ext uri="{BB962C8B-B14F-4D97-AF65-F5344CB8AC3E}">
        <p14:creationId xmlns:p14="http://schemas.microsoft.com/office/powerpoint/2010/main" val="265506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Departure from Christianity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what ways do Christianity and this worldview disagree?</a:t>
            </a:r>
          </a:p>
        </p:txBody>
      </p:sp>
    </p:spTree>
    <p:extLst>
      <p:ext uri="{BB962C8B-B14F-4D97-AF65-F5344CB8AC3E}">
        <p14:creationId xmlns:p14="http://schemas.microsoft.com/office/powerpoint/2010/main" val="427727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Provide two questions that will assess the understanding of the audience and also provide a point of discussion.</a:t>
            </a:r>
          </a:p>
        </p:txBody>
      </p:sp>
    </p:spTree>
    <p:extLst>
      <p:ext uri="{BB962C8B-B14F-4D97-AF65-F5344CB8AC3E}">
        <p14:creationId xmlns:p14="http://schemas.microsoft.com/office/powerpoint/2010/main" val="24186407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42A9803C3E14EBF00D397472EA5CE" ma:contentTypeVersion="2" ma:contentTypeDescription="Create a new document." ma:contentTypeScope="" ma:versionID="5f271f850d9fbb2af67f10f3c2256153">
  <xsd:schema xmlns:xsd="http://www.w3.org/2001/XMLSchema" xmlns:xs="http://www.w3.org/2001/XMLSchema" xmlns:p="http://schemas.microsoft.com/office/2006/metadata/properties" xmlns:ns2="21c7a402-be07-4880-acb8-2c40b7447ad5" targetNamespace="http://schemas.microsoft.com/office/2006/metadata/properties" ma:root="true" ma:fieldsID="046be46649b5e688beb009d2faa06730" ns2:_="">
    <xsd:import namespace="21c7a402-be07-4880-acb8-2c40b7447ad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a402-be07-4880-acb8-2c40b7447a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873908-8362-468E-9C9F-33E0467718A4}"/>
</file>

<file path=customXml/itemProps2.xml><?xml version="1.0" encoding="utf-8"?>
<ds:datastoreItem xmlns:ds="http://schemas.openxmlformats.org/officeDocument/2006/customXml" ds:itemID="{9B2A258D-BD65-4411-A61F-ECF79AAF7AD3}"/>
</file>

<file path=customXml/itemProps3.xml><?xml version="1.0" encoding="utf-8"?>
<ds:datastoreItem xmlns:ds="http://schemas.openxmlformats.org/officeDocument/2006/customXml" ds:itemID="{B0D87507-1391-46EC-96FC-64326D39AD11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235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Name of Worldview</vt:lpstr>
      <vt:lpstr>DELETE THIS SLIDE BEFORE PRESENTING</vt:lpstr>
      <vt:lpstr>Introductory Video or Scenario</vt:lpstr>
      <vt:lpstr>Central Beliefs</vt:lpstr>
      <vt:lpstr>Modern Day Example</vt:lpstr>
      <vt:lpstr>History</vt:lpstr>
      <vt:lpstr>Contact with Christianity</vt:lpstr>
      <vt:lpstr>Departure from Christianity</vt:lpstr>
      <vt:lpstr>Response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Worldview</dc:title>
  <dc:creator>Nathan Schepemaker</dc:creator>
  <cp:lastModifiedBy>Nathan Schepemaker</cp:lastModifiedBy>
  <cp:revision>3</cp:revision>
  <dcterms:created xsi:type="dcterms:W3CDTF">2017-03-21T03:04:30Z</dcterms:created>
  <dcterms:modified xsi:type="dcterms:W3CDTF">2017-03-21T03:24:32Z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0x010100B4542A9803C3E14EBF00D397472EA5CE</vt:lpwstr>
  </property>
</Properties>
</file>