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7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625F3-B5C4-412E-AE73-F45107D3FDE5}" type="datetimeFigureOut">
              <a:rPr lang="en-AU" smtClean="0"/>
              <a:t>9/10/2016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9F061-8E65-414C-99BC-21F991FDD0B6}" type="slidenum">
              <a:rPr lang="en-AU" smtClean="0"/>
              <a:t>‹#›</a:t>
            </a:fld>
            <a:endParaRPr lang="en-AU"/>
          </a:p>
        </p:txBody>
      </p:sp>
    </p:spTree>
    <p:extLst>
      <p:ext uri="{BB962C8B-B14F-4D97-AF65-F5344CB8AC3E}">
        <p14:creationId xmlns:p14="http://schemas.microsoft.com/office/powerpoint/2010/main" val="177000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Question</a:t>
            </a:r>
            <a:r>
              <a:rPr lang="en-AU" baseline="0" dirty="0" smtClean="0"/>
              <a:t> one is about the temple being destroyed. This upset them because the temple was the way which people found relationship with God. Jesus’ claim was that he was the new temple. He never said that he would destroy the temple, but rather that it would be destroyed. Even then, he made reference of this towards his own body being destroyed and raised again.</a:t>
            </a:r>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78866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788661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9137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6797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608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624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428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5656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726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664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6609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9329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528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6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Lesson </a:t>
            </a:r>
            <a:r>
              <a:rPr lang="en-AU" dirty="0"/>
              <a:t>1</a:t>
            </a:r>
          </a:p>
        </p:txBody>
      </p:sp>
      <p:sp>
        <p:nvSpPr>
          <p:cNvPr id="3" name="Subtitle 2"/>
          <p:cNvSpPr>
            <a:spLocks noGrp="1"/>
          </p:cNvSpPr>
          <p:nvPr>
            <p:ph type="subTitle" idx="1"/>
          </p:nvPr>
        </p:nvSpPr>
        <p:spPr>
          <a:xfrm>
            <a:off x="1371600" y="3505200"/>
            <a:ext cx="6400800" cy="2133600"/>
          </a:xfrm>
        </p:spPr>
        <p:txBody>
          <a:bodyPr>
            <a:normAutofit fontScale="92500" lnSpcReduction="10000"/>
          </a:bodyPr>
          <a:lstStyle/>
          <a:p>
            <a:r>
              <a:rPr lang="en-AU" dirty="0"/>
              <a:t>Saul vs. Stephen</a:t>
            </a:r>
            <a:endParaRPr lang="en-AU" dirty="0" smtClean="0">
              <a:solidFill>
                <a:schemeClr val="tx1"/>
              </a:solidFill>
            </a:endParaRPr>
          </a:p>
          <a:p>
            <a:r>
              <a:rPr lang="en-AU" dirty="0" smtClean="0">
                <a:solidFill>
                  <a:schemeClr val="tx1"/>
                </a:solidFill>
              </a:rPr>
              <a:t>Acts 6: 8-15</a:t>
            </a:r>
          </a:p>
          <a:p>
            <a:r>
              <a:rPr lang="en-AU" dirty="0" smtClean="0">
                <a:solidFill>
                  <a:schemeClr val="tx1"/>
                </a:solidFill>
              </a:rPr>
              <a:t>Acts 7:1-50 (Not Read)</a:t>
            </a:r>
          </a:p>
          <a:p>
            <a:r>
              <a:rPr lang="en-AU" dirty="0" smtClean="0">
                <a:solidFill>
                  <a:schemeClr val="tx1"/>
                </a:solidFill>
              </a:rPr>
              <a:t>Acts 7:51-60</a:t>
            </a:r>
            <a:endParaRPr lang="en-AU" dirty="0">
              <a:solidFill>
                <a:schemeClr val="tx1"/>
              </a:solidFill>
            </a:endParaRPr>
          </a:p>
        </p:txBody>
      </p:sp>
    </p:spTree>
    <p:extLst>
      <p:ext uri="{BB962C8B-B14F-4D97-AF65-F5344CB8AC3E}">
        <p14:creationId xmlns:p14="http://schemas.microsoft.com/office/powerpoint/2010/main" val="4030560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Activity</a:t>
            </a:r>
            <a:endParaRPr lang="en-AU"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AU" dirty="0" smtClean="0"/>
              <a:t>Equipment:</a:t>
            </a:r>
          </a:p>
          <a:p>
            <a:r>
              <a:rPr lang="en-AU" dirty="0" smtClean="0"/>
              <a:t>Large sponges cut in half.</a:t>
            </a:r>
          </a:p>
          <a:p>
            <a:r>
              <a:rPr lang="en-AU" dirty="0" smtClean="0"/>
              <a:t>Boundary Line</a:t>
            </a:r>
            <a:endParaRPr lang="en-AU" dirty="0"/>
          </a:p>
        </p:txBody>
      </p:sp>
      <p:sp>
        <p:nvSpPr>
          <p:cNvPr id="4" name="Content Placeholder 2"/>
          <p:cNvSpPr txBox="1">
            <a:spLocks/>
          </p:cNvSpPr>
          <p:nvPr/>
        </p:nvSpPr>
        <p:spPr>
          <a:xfrm>
            <a:off x="4876800" y="1524000"/>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AU" dirty="0" smtClean="0">
                <a:solidFill>
                  <a:prstClr val="black"/>
                </a:solidFill>
              </a:rPr>
              <a:t>Instructions:</a:t>
            </a:r>
          </a:p>
          <a:p>
            <a:r>
              <a:rPr lang="en-AU" dirty="0" smtClean="0">
                <a:solidFill>
                  <a:prstClr val="black"/>
                </a:solidFill>
              </a:rPr>
              <a:t>Dodgeball</a:t>
            </a:r>
          </a:p>
          <a:p>
            <a:r>
              <a:rPr lang="en-AU" dirty="0" smtClean="0">
                <a:solidFill>
                  <a:prstClr val="black"/>
                </a:solidFill>
              </a:rPr>
              <a:t>Hits to the head do not count</a:t>
            </a:r>
          </a:p>
          <a:p>
            <a:r>
              <a:rPr lang="en-AU" dirty="0" smtClean="0">
                <a:solidFill>
                  <a:prstClr val="black"/>
                </a:solidFill>
              </a:rPr>
              <a:t>Dangerous/Silly play = eliminated</a:t>
            </a:r>
          </a:p>
          <a:p>
            <a:endParaRPr lang="en-AU" dirty="0">
              <a:solidFill>
                <a:prstClr val="black"/>
              </a:solidFill>
            </a:endParaRPr>
          </a:p>
        </p:txBody>
      </p:sp>
    </p:spTree>
    <p:extLst>
      <p:ext uri="{BB962C8B-B14F-4D97-AF65-F5344CB8AC3E}">
        <p14:creationId xmlns:p14="http://schemas.microsoft.com/office/powerpoint/2010/main" val="1534990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229600" cy="1143000"/>
          </a:xfrm>
        </p:spPr>
        <p:txBody>
          <a:bodyPr/>
          <a:lstStyle/>
          <a:p>
            <a:r>
              <a:rPr lang="en-AU" dirty="0" smtClean="0"/>
              <a:t>The Arrest of Stephen</a:t>
            </a:r>
            <a:endParaRPr lang="en-AU" dirty="0"/>
          </a:p>
        </p:txBody>
      </p:sp>
      <p:sp>
        <p:nvSpPr>
          <p:cNvPr id="3" name="Content Placeholder 2"/>
          <p:cNvSpPr>
            <a:spLocks noGrp="1"/>
          </p:cNvSpPr>
          <p:nvPr>
            <p:ph idx="1"/>
          </p:nvPr>
        </p:nvSpPr>
        <p:spPr>
          <a:xfrm>
            <a:off x="152400" y="1066800"/>
            <a:ext cx="8991600" cy="5638800"/>
          </a:xfrm>
        </p:spPr>
        <p:txBody>
          <a:bodyPr>
            <a:normAutofit/>
          </a:bodyPr>
          <a:lstStyle/>
          <a:p>
            <a:pPr marL="0" indent="0">
              <a:buNone/>
            </a:pPr>
            <a:r>
              <a:rPr lang="en-AU" b="1" i="1" baseline="30000" dirty="0"/>
              <a:t>8 </a:t>
            </a:r>
            <a:r>
              <a:rPr lang="en-AU" i="1" dirty="0"/>
              <a:t>Stephen received a great blessing. God gave him power to do great wonders and miraculous signs among the people. </a:t>
            </a:r>
            <a:r>
              <a:rPr lang="en-AU" b="1" i="1" baseline="30000" dirty="0"/>
              <a:t>9 </a:t>
            </a:r>
            <a:r>
              <a:rPr lang="en-AU" i="1" dirty="0"/>
              <a:t>But some of the Jews there were from the synagogue of Free Men, as it was called. The group included Jews from Cyrene, Alexandria, Cilicia, and Asia. They started arguing with Stephen. </a:t>
            </a:r>
            <a:r>
              <a:rPr lang="en-AU" b="1" i="1" baseline="30000" dirty="0"/>
              <a:t>10 </a:t>
            </a:r>
            <a:r>
              <a:rPr lang="en-AU" i="1" dirty="0"/>
              <a:t>But the Spirit was helping him speak with wisdom. His words were so strong that these Jews could not argue with him</a:t>
            </a:r>
            <a:r>
              <a:rPr lang="en-AU" i="1" dirty="0" smtClean="0"/>
              <a:t>.</a:t>
            </a:r>
            <a:endParaRPr lang="en-AU" i="1" dirty="0"/>
          </a:p>
        </p:txBody>
      </p:sp>
    </p:spTree>
    <p:extLst>
      <p:ext uri="{BB962C8B-B14F-4D97-AF65-F5344CB8AC3E}">
        <p14:creationId xmlns:p14="http://schemas.microsoft.com/office/powerpoint/2010/main" val="1950778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229600" cy="1143000"/>
          </a:xfrm>
        </p:spPr>
        <p:txBody>
          <a:bodyPr/>
          <a:lstStyle/>
          <a:p>
            <a:r>
              <a:rPr lang="en-AU" dirty="0" smtClean="0"/>
              <a:t>The Arrest of Stephen</a:t>
            </a:r>
            <a:endParaRPr lang="en-AU" dirty="0"/>
          </a:p>
        </p:txBody>
      </p:sp>
      <p:sp>
        <p:nvSpPr>
          <p:cNvPr id="3" name="Content Placeholder 2"/>
          <p:cNvSpPr>
            <a:spLocks noGrp="1"/>
          </p:cNvSpPr>
          <p:nvPr>
            <p:ph idx="1"/>
          </p:nvPr>
        </p:nvSpPr>
        <p:spPr>
          <a:xfrm>
            <a:off x="152400" y="1066800"/>
            <a:ext cx="8991600" cy="5638800"/>
          </a:xfrm>
        </p:spPr>
        <p:txBody>
          <a:bodyPr>
            <a:normAutofit fontScale="92500" lnSpcReduction="20000"/>
          </a:bodyPr>
          <a:lstStyle/>
          <a:p>
            <a:pPr marL="0" indent="0">
              <a:buNone/>
            </a:pPr>
            <a:r>
              <a:rPr lang="en-AU" b="1" i="1" baseline="30000" dirty="0"/>
              <a:t>11 </a:t>
            </a:r>
            <a:r>
              <a:rPr lang="en-AU" i="1" dirty="0"/>
              <a:t>So they told some men to say, “We heard Stephen say bad things against Moses and against God!” </a:t>
            </a:r>
            <a:r>
              <a:rPr lang="en-AU" b="1" i="1" baseline="30000" dirty="0"/>
              <a:t>12 </a:t>
            </a:r>
            <a:r>
              <a:rPr lang="en-AU" i="1" dirty="0"/>
              <a:t>By doing this, these Jews upset the people, the older Jewish leaders, and the teachers of the law. They became so angry that they came and grabbed Stephen and took him to a meeting of the high council.</a:t>
            </a:r>
          </a:p>
          <a:p>
            <a:pPr marL="0" indent="0">
              <a:buNone/>
            </a:pPr>
            <a:r>
              <a:rPr lang="en-AU" b="1" i="1" baseline="30000" dirty="0"/>
              <a:t>13 </a:t>
            </a:r>
            <a:r>
              <a:rPr lang="en-AU" i="1" dirty="0"/>
              <a:t>The Jews brought some men into the meeting to tell lies about Stephen. These men said, “This man is always saying things against this holy place and against the Law of Moses. </a:t>
            </a:r>
            <a:r>
              <a:rPr lang="en-AU" b="1" i="1" baseline="30000" dirty="0"/>
              <a:t>14 </a:t>
            </a:r>
            <a:r>
              <a:rPr lang="en-AU" i="1" dirty="0"/>
              <a:t>We heard him say that Jesus from Nazareth will destroy this place and change what Moses told us to do.” </a:t>
            </a:r>
            <a:r>
              <a:rPr lang="en-AU" b="1" i="1" baseline="30000" dirty="0"/>
              <a:t>15 </a:t>
            </a:r>
            <a:r>
              <a:rPr lang="en-AU" i="1" dirty="0"/>
              <a:t>Everyone there in the council meeting was staring at Stephen. They saw that his face looked like the face of an angel.</a:t>
            </a:r>
          </a:p>
          <a:p>
            <a:endParaRPr lang="en-AU" dirty="0"/>
          </a:p>
        </p:txBody>
      </p:sp>
    </p:spTree>
    <p:extLst>
      <p:ext uri="{BB962C8B-B14F-4D97-AF65-F5344CB8AC3E}">
        <p14:creationId xmlns:p14="http://schemas.microsoft.com/office/powerpoint/2010/main" val="834259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AU" dirty="0" smtClean="0"/>
              <a:t>Stephens Speech</a:t>
            </a:r>
            <a:endParaRPr lang="en-AU" dirty="0"/>
          </a:p>
        </p:txBody>
      </p:sp>
      <p:sp>
        <p:nvSpPr>
          <p:cNvPr id="3" name="Content Placeholder 2"/>
          <p:cNvSpPr>
            <a:spLocks noGrp="1"/>
          </p:cNvSpPr>
          <p:nvPr>
            <p:ph idx="1"/>
          </p:nvPr>
        </p:nvSpPr>
        <p:spPr>
          <a:xfrm>
            <a:off x="228600" y="838200"/>
            <a:ext cx="8763000" cy="5791200"/>
          </a:xfrm>
        </p:spPr>
        <p:txBody>
          <a:bodyPr>
            <a:normAutofit fontScale="92500" lnSpcReduction="20000"/>
          </a:bodyPr>
          <a:lstStyle/>
          <a:p>
            <a:pPr marL="0" indent="0">
              <a:buNone/>
            </a:pPr>
            <a:r>
              <a:rPr lang="en-AU" b="1" dirty="0" smtClean="0"/>
              <a:t>Stephen then spent a long time explaining all the evidence from the beginning of the Bible up to the point where they crucified Jesus.</a:t>
            </a:r>
          </a:p>
          <a:p>
            <a:endParaRPr lang="en-AU" b="1" dirty="0" smtClean="0"/>
          </a:p>
          <a:p>
            <a:pPr marL="0" indent="0">
              <a:buNone/>
            </a:pPr>
            <a:r>
              <a:rPr lang="en-AU" b="1" baseline="30000" dirty="0"/>
              <a:t> </a:t>
            </a:r>
            <a:r>
              <a:rPr lang="en-AU" i="1" dirty="0"/>
              <a:t>Then Stephen said, “You stubborn Jewish leaders! You refuse to give your hearts to God or even listen to him. You are always against what the Holy Spirit wants you to do. That’s how your ancestors were, and you are just like them! </a:t>
            </a:r>
            <a:r>
              <a:rPr lang="en-AU" b="1" i="1" baseline="30000" dirty="0"/>
              <a:t>52 </a:t>
            </a:r>
            <a:r>
              <a:rPr lang="en-AU" i="1" dirty="0"/>
              <a:t>They persecuted every prophet who ever lived. They even killed those who long ago said that the Righteous One would come. And now you have turned against that Righteous One and killed him.</a:t>
            </a:r>
            <a:r>
              <a:rPr lang="en-AU" b="1" i="1" baseline="30000" dirty="0"/>
              <a:t>53 </a:t>
            </a:r>
            <a:r>
              <a:rPr lang="en-AU" i="1" dirty="0"/>
              <a:t>You are the people who received God’s law, which he gave you through his angels. But you don’t obey it!”</a:t>
            </a:r>
          </a:p>
        </p:txBody>
      </p:sp>
    </p:spTree>
    <p:extLst>
      <p:ext uri="{BB962C8B-B14F-4D97-AF65-F5344CB8AC3E}">
        <p14:creationId xmlns:p14="http://schemas.microsoft.com/office/powerpoint/2010/main" val="11953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AU" dirty="0" smtClean="0"/>
              <a:t>The Stoning of Stephen</a:t>
            </a:r>
            <a:endParaRPr lang="en-AU" dirty="0"/>
          </a:p>
        </p:txBody>
      </p:sp>
      <p:sp>
        <p:nvSpPr>
          <p:cNvPr id="3" name="Content Placeholder 2"/>
          <p:cNvSpPr>
            <a:spLocks noGrp="1"/>
          </p:cNvSpPr>
          <p:nvPr>
            <p:ph idx="1"/>
          </p:nvPr>
        </p:nvSpPr>
        <p:spPr>
          <a:xfrm>
            <a:off x="0" y="1219200"/>
            <a:ext cx="8915400" cy="5638800"/>
          </a:xfrm>
        </p:spPr>
        <p:txBody>
          <a:bodyPr>
            <a:normAutofit fontScale="85000" lnSpcReduction="20000"/>
          </a:bodyPr>
          <a:lstStyle/>
          <a:p>
            <a:pPr marL="0" indent="0">
              <a:buNone/>
            </a:pPr>
            <a:r>
              <a:rPr lang="en-AU" i="1" dirty="0" smtClean="0"/>
              <a:t>When </a:t>
            </a:r>
            <a:r>
              <a:rPr lang="en-AU" i="1" dirty="0"/>
              <a:t>those in the council meeting heard this, they became very angry. They were so mad they were grinding their teeth at him. </a:t>
            </a:r>
            <a:r>
              <a:rPr lang="en-AU" b="1" i="1" baseline="30000" dirty="0"/>
              <a:t>55 </a:t>
            </a:r>
            <a:r>
              <a:rPr lang="en-AU" i="1" dirty="0"/>
              <a:t>But Stephen was full of the Holy Spirit. He looked up into heaven and saw the glory of God. And he saw Jesus standing at God’s right side. </a:t>
            </a:r>
            <a:r>
              <a:rPr lang="en-AU" b="1" i="1" baseline="30000" dirty="0"/>
              <a:t>56 </a:t>
            </a:r>
            <a:r>
              <a:rPr lang="en-AU" i="1" dirty="0"/>
              <a:t>Stephen said, “Look! I see heaven open. And I see the Son of Man standing at God’s right side</a:t>
            </a:r>
            <a:r>
              <a:rPr lang="en-AU" i="1" dirty="0" smtClean="0"/>
              <a:t>.”</a:t>
            </a:r>
          </a:p>
          <a:p>
            <a:endParaRPr lang="en-AU" i="1" dirty="0"/>
          </a:p>
          <a:p>
            <a:pPr marL="0" indent="0">
              <a:buNone/>
            </a:pPr>
            <a:r>
              <a:rPr lang="en-AU" b="1" i="1" baseline="30000" dirty="0"/>
              <a:t>57 </a:t>
            </a:r>
            <a:r>
              <a:rPr lang="en-AU" i="1" dirty="0"/>
              <a:t>Everyone there started shouting loudly, covering their ears with their hands. Together they all ran at Stephen. </a:t>
            </a:r>
            <a:r>
              <a:rPr lang="en-AU" b="1" i="1" baseline="30000" dirty="0"/>
              <a:t>58 </a:t>
            </a:r>
            <a:r>
              <a:rPr lang="en-AU" i="1" dirty="0"/>
              <a:t>They took him out of the city and began throwing stones at him. The men who told lies against Stephen gave their coats to a young man named Saul. </a:t>
            </a:r>
            <a:r>
              <a:rPr lang="en-AU" b="1" i="1" baseline="30000" dirty="0"/>
              <a:t>59 </a:t>
            </a:r>
            <a:r>
              <a:rPr lang="en-AU" i="1" dirty="0"/>
              <a:t>As they were throwing the stones at him, Stephen was praying. He said, “Lord Jesus, receive my spirit!” </a:t>
            </a:r>
            <a:r>
              <a:rPr lang="en-AU" b="1" i="1" baseline="30000" dirty="0"/>
              <a:t>60 </a:t>
            </a:r>
            <a:r>
              <a:rPr lang="en-AU" i="1" dirty="0"/>
              <a:t>He fell on his knees and shouted, “Lord, don’t blame them for this sin!” These were his last words before he died.</a:t>
            </a:r>
          </a:p>
          <a:p>
            <a:endParaRPr lang="en-AU" dirty="0"/>
          </a:p>
        </p:txBody>
      </p:sp>
    </p:spTree>
    <p:extLst>
      <p:ext uri="{BB962C8B-B14F-4D97-AF65-F5344CB8AC3E}">
        <p14:creationId xmlns:p14="http://schemas.microsoft.com/office/powerpoint/2010/main" val="4108216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AU" dirty="0" smtClean="0"/>
              <a:t>Questions to Discuss</a:t>
            </a:r>
            <a:endParaRPr lang="en-AU" dirty="0"/>
          </a:p>
        </p:txBody>
      </p:sp>
      <p:sp>
        <p:nvSpPr>
          <p:cNvPr id="3" name="Content Placeholder 2"/>
          <p:cNvSpPr>
            <a:spLocks noGrp="1"/>
          </p:cNvSpPr>
          <p:nvPr>
            <p:ph idx="1"/>
          </p:nvPr>
        </p:nvSpPr>
        <p:spPr>
          <a:xfrm>
            <a:off x="228600" y="838200"/>
            <a:ext cx="8686800" cy="6019800"/>
          </a:xfrm>
        </p:spPr>
        <p:txBody>
          <a:bodyPr>
            <a:normAutofit fontScale="47500" lnSpcReduction="20000"/>
          </a:bodyPr>
          <a:lstStyle/>
          <a:p>
            <a:pPr marL="0" indent="0">
              <a:buNone/>
            </a:pPr>
            <a:r>
              <a:rPr lang="en-AU" sz="3500" dirty="0" smtClean="0"/>
              <a:t>1. What </a:t>
            </a:r>
            <a:r>
              <a:rPr lang="en-AU" sz="3500" dirty="0"/>
              <a:t>were Stephen and the Jews doing? </a:t>
            </a:r>
          </a:p>
          <a:p>
            <a:pPr marL="0" indent="0">
              <a:buNone/>
            </a:pPr>
            <a:endParaRPr lang="en-AU" sz="3500" dirty="0"/>
          </a:p>
          <a:p>
            <a:pPr marL="0" indent="0">
              <a:buNone/>
            </a:pPr>
            <a:endParaRPr lang="en-AU" sz="3500" dirty="0"/>
          </a:p>
          <a:p>
            <a:pPr marL="0" indent="0">
              <a:buNone/>
            </a:pPr>
            <a:r>
              <a:rPr lang="en-AU" sz="3500" dirty="0" smtClean="0"/>
              <a:t>2. What </a:t>
            </a:r>
            <a:r>
              <a:rPr lang="en-AU" sz="3500" dirty="0"/>
              <a:t>did they say that Stephen was saying? </a:t>
            </a:r>
          </a:p>
          <a:p>
            <a:pPr marL="0" indent="0">
              <a:buNone/>
            </a:pPr>
            <a:endParaRPr lang="en-AU" sz="3500" dirty="0"/>
          </a:p>
          <a:p>
            <a:pPr marL="0" indent="0">
              <a:buNone/>
            </a:pPr>
            <a:endParaRPr lang="en-AU" sz="3500" dirty="0"/>
          </a:p>
          <a:p>
            <a:pPr marL="0" indent="0">
              <a:buNone/>
            </a:pPr>
            <a:r>
              <a:rPr lang="en-AU" sz="3500" dirty="0"/>
              <a:t>3</a:t>
            </a:r>
            <a:r>
              <a:rPr lang="en-AU" sz="3500" dirty="0" smtClean="0"/>
              <a:t>. (</a:t>
            </a:r>
            <a:r>
              <a:rPr lang="en-AU" sz="3500" dirty="0"/>
              <a:t>Deep thinking) What did Stephen mean by what he said?</a:t>
            </a:r>
          </a:p>
          <a:p>
            <a:pPr marL="0" indent="0">
              <a:buNone/>
            </a:pPr>
            <a:endParaRPr lang="en-AU" sz="3500" dirty="0"/>
          </a:p>
          <a:p>
            <a:pPr marL="0" indent="0">
              <a:buNone/>
            </a:pPr>
            <a:endParaRPr lang="en-AU" sz="3500" dirty="0"/>
          </a:p>
          <a:p>
            <a:pPr marL="0" indent="0">
              <a:buNone/>
            </a:pPr>
            <a:r>
              <a:rPr lang="en-AU" sz="3500" dirty="0" smtClean="0"/>
              <a:t>4. What </a:t>
            </a:r>
            <a:r>
              <a:rPr lang="en-AU" sz="3500" dirty="0"/>
              <a:t>were some of the things that Stephen accused the people at the council of?</a:t>
            </a:r>
          </a:p>
          <a:p>
            <a:pPr marL="0" indent="0">
              <a:buNone/>
            </a:pPr>
            <a:endParaRPr lang="en-AU" sz="3500" dirty="0"/>
          </a:p>
          <a:p>
            <a:pPr marL="0" indent="0">
              <a:buNone/>
            </a:pPr>
            <a:endParaRPr lang="en-AU" sz="3500" dirty="0"/>
          </a:p>
          <a:p>
            <a:pPr marL="0" indent="0">
              <a:buNone/>
            </a:pPr>
            <a:r>
              <a:rPr lang="en-AU" sz="3500" dirty="0" smtClean="0"/>
              <a:t>5. What </a:t>
            </a:r>
            <a:r>
              <a:rPr lang="en-AU" sz="3500" dirty="0"/>
              <a:t>event in the story makes you think that Stephen genuinely believed what he was talking about?</a:t>
            </a:r>
          </a:p>
          <a:p>
            <a:pPr marL="0" indent="0">
              <a:buNone/>
            </a:pPr>
            <a:endParaRPr lang="en-AU" sz="3500" dirty="0"/>
          </a:p>
          <a:p>
            <a:pPr marL="0" indent="0">
              <a:buNone/>
            </a:pPr>
            <a:endParaRPr lang="en-AU" sz="3500" dirty="0"/>
          </a:p>
          <a:p>
            <a:pPr marL="0" indent="0">
              <a:buNone/>
            </a:pPr>
            <a:r>
              <a:rPr lang="en-AU" sz="3500" dirty="0" smtClean="0"/>
              <a:t>6. What </a:t>
            </a:r>
            <a:r>
              <a:rPr lang="en-AU" sz="3500" dirty="0"/>
              <a:t>was the name of the person who was watching the whole event and at whose feet the people laid their cloaks before stoning Stephen?</a:t>
            </a:r>
          </a:p>
          <a:p>
            <a:pPr marL="0" indent="0">
              <a:buNone/>
            </a:pPr>
            <a:endParaRPr lang="en-AU" sz="3500" dirty="0"/>
          </a:p>
          <a:p>
            <a:pPr marL="0" indent="0">
              <a:buNone/>
            </a:pPr>
            <a:endParaRPr lang="en-AU" sz="3500" dirty="0"/>
          </a:p>
          <a:p>
            <a:pPr marL="0" indent="0">
              <a:buNone/>
            </a:pPr>
            <a:r>
              <a:rPr lang="en-AU" sz="3500" dirty="0"/>
              <a:t>7</a:t>
            </a:r>
            <a:r>
              <a:rPr lang="en-AU" sz="3500" dirty="0" smtClean="0"/>
              <a:t>. (</a:t>
            </a:r>
            <a:r>
              <a:rPr lang="en-AU" sz="3500" dirty="0"/>
              <a:t>Deep thinking) What did Stephen say just before he died from the stoning and why is it a bit contrary to how people normally would act? </a:t>
            </a:r>
          </a:p>
          <a:p>
            <a:pPr marL="0" indent="0">
              <a:buNone/>
            </a:pPr>
            <a:endParaRPr lang="en-AU" dirty="0"/>
          </a:p>
        </p:txBody>
      </p:sp>
    </p:spTree>
    <p:extLst>
      <p:ext uri="{BB962C8B-B14F-4D97-AF65-F5344CB8AC3E}">
        <p14:creationId xmlns:p14="http://schemas.microsoft.com/office/powerpoint/2010/main" val="62343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calcmode="lin" valueType="num">
                                      <p:cBhvr additive="base">
                                        <p:cTn id="3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anim calcmode="lin" valueType="num">
                                      <p:cBhvr additive="base">
                                        <p:cTn id="4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AU" dirty="0" smtClean="0"/>
              <a:t>The End</a:t>
            </a:r>
            <a:endParaRPr lang="en-AU" dirty="0"/>
          </a:p>
        </p:txBody>
      </p:sp>
    </p:spTree>
    <p:extLst>
      <p:ext uri="{BB962C8B-B14F-4D97-AF65-F5344CB8AC3E}">
        <p14:creationId xmlns:p14="http://schemas.microsoft.com/office/powerpoint/2010/main" val="3020587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On-screen Show (4:3)</PresentationFormat>
  <Paragraphs>50</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Lesson 1</vt:lpstr>
      <vt:lpstr>Introduction Activity</vt:lpstr>
      <vt:lpstr>The Arrest of Stephen</vt:lpstr>
      <vt:lpstr>The Arrest of Stephen</vt:lpstr>
      <vt:lpstr>Stephens Speech</vt:lpstr>
      <vt:lpstr>The Stoning of Stephen</vt:lpstr>
      <vt:lpstr>Questions to Discuss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dc:title>
  <dc:creator>Nathan Schepemaker</dc:creator>
  <cp:lastModifiedBy>Nathan Schepemaker</cp:lastModifiedBy>
  <cp:revision>1</cp:revision>
  <dcterms:created xsi:type="dcterms:W3CDTF">2006-08-16T00:00:00Z</dcterms:created>
  <dcterms:modified xsi:type="dcterms:W3CDTF">2016-10-09T08:43:46Z</dcterms:modified>
</cp:coreProperties>
</file>